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15"/>
  </p:notesMasterIdLst>
  <p:sldIdLst>
    <p:sldId id="256" r:id="rId3"/>
    <p:sldId id="257" r:id="rId4"/>
    <p:sldId id="272" r:id="rId5"/>
    <p:sldId id="259" r:id="rId6"/>
    <p:sldId id="264" r:id="rId7"/>
    <p:sldId id="265" r:id="rId8"/>
    <p:sldId id="266" r:id="rId9"/>
    <p:sldId id="281" r:id="rId10"/>
    <p:sldId id="280" r:id="rId11"/>
    <p:sldId id="279" r:id="rId12"/>
    <p:sldId id="282" r:id="rId13"/>
    <p:sldId id="261" r:id="rId14"/>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5C940E-6A05-082D-08A0-C737F9603595}" name="Herrero Rodriguez, Sara Josefa" initials="HRSJ" userId="S::sjherrero@mapa.es::9b646a0e-c408-4096-94ce-b1efadf83a0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606"/>
    <a:srgbClr val="005D5D"/>
    <a:srgbClr val="E778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957719-519F-44C4-BFD7-DBB49E968571}" v="65" dt="2023-04-11T15:17:07.04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63" autoAdjust="0"/>
    <p:restoredTop sz="94694" autoAdjust="0"/>
  </p:normalViewPr>
  <p:slideViewPr>
    <p:cSldViewPr>
      <p:cViewPr varScale="1">
        <p:scale>
          <a:sx n="41" d="100"/>
          <a:sy n="41" d="100"/>
        </p:scale>
        <p:origin x="872" y="24"/>
      </p:cViewPr>
      <p:guideLst>
        <p:guide orient="horz" pos="2880"/>
        <p:guide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1" d="100"/>
          <a:sy n="51" d="100"/>
        </p:scale>
        <p:origin x="131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FC1872-A7D6-427C-8129-25A1D4EBD81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C7293041-CF7B-4ADB-966B-305C1194185A}">
      <dgm:prSet phldrT="[Texto]" custT="1"/>
      <dgm:spPr>
        <a:xfrm>
          <a:off x="156198" y="32241"/>
          <a:ext cx="3024000" cy="324720"/>
        </a:xfrm>
        <a:prstGeom prst="roundRect">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r>
            <a:rPr lang="es-ES" altLang="es-ES" sz="2300" b="1" dirty="0">
              <a:solidFill>
                <a:sysClr val="window" lastClr="FFFFFF"/>
              </a:solidFill>
              <a:latin typeface="DINPro-Regular"/>
              <a:ea typeface="+mn-ea"/>
              <a:cs typeface="+mn-cs"/>
            </a:rPr>
            <a:t>Resiliencia y Competitividad</a:t>
          </a:r>
          <a:endParaRPr lang="es-ES" sz="2300" b="1" dirty="0">
            <a:solidFill>
              <a:sysClr val="window" lastClr="FFFFFF"/>
            </a:solidFill>
            <a:latin typeface="DINPro-Regular"/>
            <a:ea typeface="+mn-ea"/>
            <a:cs typeface="+mn-cs"/>
          </a:endParaRPr>
        </a:p>
      </dgm:t>
    </dgm:pt>
    <dgm:pt modelId="{BDD9926F-27D3-40C2-9FD4-422490C58F44}" type="parTrans" cxnId="{A07A49C8-C0F0-45B6-A0D0-1BA06059AC02}">
      <dgm:prSet/>
      <dgm:spPr/>
      <dgm:t>
        <a:bodyPr/>
        <a:lstStyle/>
        <a:p>
          <a:endParaRPr lang="es-ES" sz="2000">
            <a:latin typeface="DINPro-Regular"/>
          </a:endParaRPr>
        </a:p>
      </dgm:t>
    </dgm:pt>
    <dgm:pt modelId="{44AF2452-041C-4EA6-B663-CA640907822B}" type="sibTrans" cxnId="{A07A49C8-C0F0-45B6-A0D0-1BA06059AC02}">
      <dgm:prSet/>
      <dgm:spPr/>
      <dgm:t>
        <a:bodyPr/>
        <a:lstStyle/>
        <a:p>
          <a:endParaRPr lang="es-ES" sz="2000">
            <a:latin typeface="DINPro-Regular"/>
          </a:endParaRPr>
        </a:p>
      </dgm:t>
    </dgm:pt>
    <dgm:pt modelId="{D31A7C7D-8D33-4645-B69D-A6A835C17D53}">
      <dgm:prSet phldrT="[Texto]" custT="1"/>
      <dgm:spPr>
        <a:xfrm>
          <a:off x="164604" y="1405575"/>
          <a:ext cx="3024000" cy="324720"/>
        </a:xfrm>
        <a:prstGeom prst="roundRect">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r>
            <a:rPr lang="es-ES" altLang="es-ES" sz="2300" b="1" dirty="0">
              <a:solidFill>
                <a:sysClr val="window" lastClr="FFFFFF"/>
              </a:solidFill>
              <a:latin typeface="DINPro-Regular"/>
              <a:ea typeface="+mn-ea"/>
              <a:cs typeface="+mn-cs"/>
            </a:rPr>
            <a:t>Calidad y Cadena Alimentaria</a:t>
          </a:r>
          <a:endParaRPr lang="es-ES" sz="2300" b="1" dirty="0">
            <a:solidFill>
              <a:sysClr val="window" lastClr="FFFFFF"/>
            </a:solidFill>
            <a:latin typeface="DINPro-Regular"/>
            <a:ea typeface="+mn-ea"/>
            <a:cs typeface="+mn-cs"/>
          </a:endParaRPr>
        </a:p>
      </dgm:t>
    </dgm:pt>
    <dgm:pt modelId="{074A94B9-13E5-4660-B2B8-9C1ED35C9B04}" type="parTrans" cxnId="{DF4F34D0-7BD0-43E2-9597-363EB11BDEFD}">
      <dgm:prSet/>
      <dgm:spPr/>
      <dgm:t>
        <a:bodyPr/>
        <a:lstStyle/>
        <a:p>
          <a:endParaRPr lang="es-ES" sz="2000">
            <a:latin typeface="DINPro-Regular"/>
          </a:endParaRPr>
        </a:p>
      </dgm:t>
    </dgm:pt>
    <dgm:pt modelId="{80060700-B780-400A-B14C-E206F581D87D}" type="sibTrans" cxnId="{DF4F34D0-7BD0-43E2-9597-363EB11BDEFD}">
      <dgm:prSet/>
      <dgm:spPr/>
      <dgm:t>
        <a:bodyPr/>
        <a:lstStyle/>
        <a:p>
          <a:endParaRPr lang="es-ES" sz="2000">
            <a:latin typeface="DINPro-Regular"/>
          </a:endParaRPr>
        </a:p>
      </dgm:t>
    </dgm:pt>
    <dgm:pt modelId="{D1C5B27B-DE39-485C-B6AA-49DCF5A1F972}">
      <dgm:prSet phldrT="[Texto]" custT="1"/>
      <dgm:spPr>
        <a:xfrm>
          <a:off x="216000" y="3593891"/>
          <a:ext cx="3024000" cy="324720"/>
        </a:xfrm>
        <a:prstGeom prst="roundRect">
          <a:avLst/>
        </a:prstGeom>
        <a:solidFill>
          <a:schemeClr val="accent4"/>
        </a:solidFill>
        <a:ln w="12700" cap="flat" cmpd="sng" algn="ctr">
          <a:solidFill>
            <a:sysClr val="window" lastClr="FFFFFF">
              <a:hueOff val="0"/>
              <a:satOff val="0"/>
              <a:lumOff val="0"/>
              <a:alphaOff val="0"/>
            </a:sysClr>
          </a:solidFill>
          <a:prstDash val="solid"/>
          <a:miter lim="800000"/>
        </a:ln>
        <a:effectLst/>
      </dgm:spPr>
      <dgm:t>
        <a:bodyPr/>
        <a:lstStyle/>
        <a:p>
          <a:r>
            <a:rPr lang="es-ES" altLang="es-ES" sz="2300" b="1" dirty="0">
              <a:solidFill>
                <a:sysClr val="window" lastClr="FFFFFF"/>
              </a:solidFill>
              <a:latin typeface="DINPro-Regular"/>
              <a:ea typeface="+mn-ea"/>
              <a:cs typeface="+mn-cs"/>
            </a:rPr>
            <a:t>Dinamización Rural</a:t>
          </a:r>
          <a:endParaRPr lang="es-ES" sz="2300" b="1" dirty="0">
            <a:solidFill>
              <a:sysClr val="window" lastClr="FFFFFF"/>
            </a:solidFill>
            <a:latin typeface="DINPro-Regular"/>
            <a:ea typeface="+mn-ea"/>
            <a:cs typeface="+mn-cs"/>
          </a:endParaRPr>
        </a:p>
      </dgm:t>
    </dgm:pt>
    <dgm:pt modelId="{044F0524-D480-4286-A054-0AB0756B9859}" type="parTrans" cxnId="{1553072F-CED3-4AAF-8CCE-C55F1E013160}">
      <dgm:prSet/>
      <dgm:spPr/>
      <dgm:t>
        <a:bodyPr/>
        <a:lstStyle/>
        <a:p>
          <a:endParaRPr lang="es-ES" sz="2000">
            <a:latin typeface="DINPro-Regular"/>
          </a:endParaRPr>
        </a:p>
      </dgm:t>
    </dgm:pt>
    <dgm:pt modelId="{890EBF82-50EB-4594-800D-117EF31B9D2B}" type="sibTrans" cxnId="{1553072F-CED3-4AAF-8CCE-C55F1E013160}">
      <dgm:prSet/>
      <dgm:spPr/>
      <dgm:t>
        <a:bodyPr/>
        <a:lstStyle/>
        <a:p>
          <a:endParaRPr lang="es-ES" sz="2000">
            <a:latin typeface="DINPro-Regular"/>
          </a:endParaRPr>
        </a:p>
      </dgm:t>
    </dgm:pt>
    <dgm:pt modelId="{61553615-0EB6-4A9E-9CED-88EC64EC0C45}">
      <dgm:prSet custT="1"/>
      <dgm:spPr>
        <a:xfrm>
          <a:off x="0" y="206394"/>
          <a:ext cx="4320000" cy="1178100"/>
        </a:xfrm>
        <a:prstGeom prst="rect">
          <a:avLst/>
        </a:prstGeom>
        <a:solidFill>
          <a:srgbClr val="FFFFFF">
            <a:alpha val="90000"/>
          </a:srgbClr>
        </a:solidFill>
        <a:ln w="12700" cap="flat" cmpd="sng" algn="ctr">
          <a:solidFill>
            <a:srgbClr val="005D5D"/>
          </a:solidFill>
          <a:prstDash val="solid"/>
          <a:miter lim="800000"/>
        </a:ln>
        <a:effectLst/>
      </dgm:spPr>
      <dgm:t>
        <a:bodyPr/>
        <a:lstStyle/>
        <a:p>
          <a:r>
            <a:rPr lang="es-ES" altLang="es-ES" sz="2000" dirty="0">
              <a:solidFill>
                <a:schemeClr val="bg1">
                  <a:lumMod val="50000"/>
                </a:schemeClr>
              </a:solidFill>
              <a:latin typeface="DINPro-Regular"/>
              <a:ea typeface="+mn-ea"/>
              <a:cs typeface="+mn-cs"/>
            </a:rPr>
            <a:t>Aumentar la competitividad</a:t>
          </a:r>
          <a:endParaRPr lang="es-ES" sz="2000" dirty="0">
            <a:solidFill>
              <a:schemeClr val="bg1">
                <a:lumMod val="50000"/>
              </a:schemeClr>
            </a:solidFill>
            <a:latin typeface="DINPro-Regular"/>
            <a:ea typeface="+mn-ea"/>
            <a:cs typeface="+mn-cs"/>
          </a:endParaRPr>
        </a:p>
      </dgm:t>
    </dgm:pt>
    <dgm:pt modelId="{C3297B46-0B45-4396-9F6F-03FB9188208E}" type="parTrans" cxnId="{9AA0B52B-4793-4A26-89AF-799E71859F34}">
      <dgm:prSet/>
      <dgm:spPr/>
      <dgm:t>
        <a:bodyPr/>
        <a:lstStyle/>
        <a:p>
          <a:endParaRPr lang="es-ES" sz="2000">
            <a:latin typeface="DINPro-Regular"/>
          </a:endParaRPr>
        </a:p>
      </dgm:t>
    </dgm:pt>
    <dgm:pt modelId="{AF95E098-A6FE-4C01-8296-9543FD0C7E5B}" type="sibTrans" cxnId="{9AA0B52B-4793-4A26-89AF-799E71859F34}">
      <dgm:prSet/>
      <dgm:spPr/>
      <dgm:t>
        <a:bodyPr/>
        <a:lstStyle/>
        <a:p>
          <a:endParaRPr lang="es-ES" sz="2000">
            <a:latin typeface="DINPro-Regular"/>
          </a:endParaRPr>
        </a:p>
      </dgm:t>
    </dgm:pt>
    <dgm:pt modelId="{C73631F5-3409-4FE6-92AE-447419E13494}">
      <dgm:prSet custT="1"/>
      <dgm:spPr>
        <a:xfrm>
          <a:off x="0" y="206394"/>
          <a:ext cx="4320000" cy="1178100"/>
        </a:xfrm>
        <a:prstGeom prst="rect">
          <a:avLst/>
        </a:prstGeom>
        <a:solidFill>
          <a:srgbClr val="FFFFFF">
            <a:alpha val="90000"/>
          </a:srgbClr>
        </a:solidFill>
        <a:ln w="12700" cap="flat" cmpd="sng" algn="ctr">
          <a:solidFill>
            <a:srgbClr val="005D5D"/>
          </a:solidFill>
          <a:prstDash val="solid"/>
          <a:miter lim="800000"/>
        </a:ln>
        <a:effectLst/>
      </dgm:spPr>
      <dgm:t>
        <a:bodyPr/>
        <a:lstStyle/>
        <a:p>
          <a:r>
            <a:rPr lang="es-ES" altLang="es-ES" sz="2000" dirty="0">
              <a:solidFill>
                <a:schemeClr val="bg1">
                  <a:lumMod val="50000"/>
                </a:schemeClr>
              </a:solidFill>
              <a:latin typeface="DINPro-Regular"/>
              <a:ea typeface="+mn-ea"/>
              <a:cs typeface="+mn-cs"/>
            </a:rPr>
            <a:t>Garantizar una renta justa a los agricultores</a:t>
          </a:r>
          <a:endParaRPr lang="es-ES" sz="2000" dirty="0">
            <a:solidFill>
              <a:schemeClr val="bg1">
                <a:lumMod val="50000"/>
              </a:schemeClr>
            </a:solidFill>
            <a:latin typeface="DINPro-Regular"/>
            <a:ea typeface="+mn-ea"/>
            <a:cs typeface="+mn-cs"/>
          </a:endParaRPr>
        </a:p>
      </dgm:t>
    </dgm:pt>
    <dgm:pt modelId="{D263ECFE-E373-471C-9999-87FD63DCD3B3}" type="parTrans" cxnId="{2554F1A4-3440-4506-A27C-9FFAD718A335}">
      <dgm:prSet/>
      <dgm:spPr/>
      <dgm:t>
        <a:bodyPr/>
        <a:lstStyle/>
        <a:p>
          <a:endParaRPr lang="es-ES" sz="2000">
            <a:latin typeface="DINPro-Regular"/>
          </a:endParaRPr>
        </a:p>
      </dgm:t>
    </dgm:pt>
    <dgm:pt modelId="{87FEB10A-06AF-4D6B-834B-1283F1BD6C7D}" type="sibTrans" cxnId="{2554F1A4-3440-4506-A27C-9FFAD718A335}">
      <dgm:prSet/>
      <dgm:spPr/>
      <dgm:t>
        <a:bodyPr/>
        <a:lstStyle/>
        <a:p>
          <a:endParaRPr lang="es-ES" sz="2000">
            <a:latin typeface="DINPro-Regular"/>
          </a:endParaRPr>
        </a:p>
      </dgm:t>
    </dgm:pt>
    <dgm:pt modelId="{D8F49B83-103A-4D87-91FD-F89C1B388C0F}">
      <dgm:prSet custT="1"/>
      <dgm:spPr>
        <a:xfrm>
          <a:off x="0" y="206394"/>
          <a:ext cx="4320000" cy="1178100"/>
        </a:xfrm>
        <a:prstGeom prst="rect">
          <a:avLst/>
        </a:prstGeom>
        <a:solidFill>
          <a:srgbClr val="FFFFFF">
            <a:alpha val="90000"/>
          </a:srgbClr>
        </a:solidFill>
        <a:ln w="12700" cap="flat" cmpd="sng" algn="ctr">
          <a:solidFill>
            <a:srgbClr val="005D5D"/>
          </a:solidFill>
          <a:prstDash val="solid"/>
          <a:miter lim="800000"/>
        </a:ln>
        <a:effectLst/>
      </dgm:spPr>
      <dgm:t>
        <a:bodyPr/>
        <a:lstStyle/>
        <a:p>
          <a:r>
            <a:rPr lang="es-ES" altLang="es-ES" sz="2000" dirty="0">
              <a:solidFill>
                <a:schemeClr val="bg1">
                  <a:lumMod val="50000"/>
                </a:schemeClr>
              </a:solidFill>
              <a:latin typeface="DINPro-Regular"/>
              <a:ea typeface="+mn-ea"/>
              <a:cs typeface="+mn-cs"/>
            </a:rPr>
            <a:t>Mejorar la posición de los agricultores en la cadena alimentaria</a:t>
          </a:r>
          <a:endParaRPr lang="es-ES" sz="2000" dirty="0">
            <a:solidFill>
              <a:schemeClr val="bg1">
                <a:lumMod val="50000"/>
              </a:schemeClr>
            </a:solidFill>
            <a:latin typeface="DINPro-Regular"/>
            <a:ea typeface="+mn-ea"/>
            <a:cs typeface="+mn-cs"/>
          </a:endParaRPr>
        </a:p>
      </dgm:t>
    </dgm:pt>
    <dgm:pt modelId="{A4D81765-A716-46F2-BA2A-BC5A485DDD7C}" type="parTrans" cxnId="{6ACEDE64-2410-4DAE-9A18-C57B315D29E2}">
      <dgm:prSet/>
      <dgm:spPr/>
      <dgm:t>
        <a:bodyPr/>
        <a:lstStyle/>
        <a:p>
          <a:endParaRPr lang="es-ES" sz="2000">
            <a:latin typeface="DINPro-Regular"/>
          </a:endParaRPr>
        </a:p>
      </dgm:t>
    </dgm:pt>
    <dgm:pt modelId="{B9B19DF5-4FF9-49CB-B99E-C5DD34DF0487}" type="sibTrans" cxnId="{6ACEDE64-2410-4DAE-9A18-C57B315D29E2}">
      <dgm:prSet/>
      <dgm:spPr/>
      <dgm:t>
        <a:bodyPr/>
        <a:lstStyle/>
        <a:p>
          <a:endParaRPr lang="es-ES" sz="2000">
            <a:latin typeface="DINPro-Regular"/>
          </a:endParaRPr>
        </a:p>
      </dgm:t>
    </dgm:pt>
    <dgm:pt modelId="{5F6407F0-4FC3-42C1-9A7F-DA8C1E160BCD}">
      <dgm:prSet custT="1"/>
      <dgm:spPr>
        <a:xfrm>
          <a:off x="216000" y="2609831"/>
          <a:ext cx="3024000" cy="324720"/>
        </a:xfrm>
        <a:prstGeom prst="roundRect">
          <a:avLst/>
        </a:prstGeom>
        <a:solidFill>
          <a:schemeClr val="accent4"/>
        </a:solidFill>
        <a:ln w="12700" cap="flat" cmpd="sng" algn="ctr">
          <a:solidFill>
            <a:sysClr val="window" lastClr="FFFFFF">
              <a:hueOff val="0"/>
              <a:satOff val="0"/>
              <a:lumOff val="0"/>
              <a:alphaOff val="0"/>
            </a:sysClr>
          </a:solidFill>
          <a:prstDash val="solid"/>
          <a:miter lim="800000"/>
        </a:ln>
        <a:effectLst/>
      </dgm:spPr>
      <dgm:t>
        <a:bodyPr/>
        <a:lstStyle/>
        <a:p>
          <a:r>
            <a:rPr lang="es-ES" sz="2300" b="1" dirty="0">
              <a:solidFill>
                <a:sysClr val="window" lastClr="FFFFFF"/>
              </a:solidFill>
              <a:latin typeface="DINPro-Regular"/>
              <a:ea typeface="+mn-ea"/>
              <a:cs typeface="Helvetica" panose="020B0604020202020204" pitchFamily="34" charset="0"/>
            </a:rPr>
            <a:t>Mujeres</a:t>
          </a:r>
        </a:p>
      </dgm:t>
    </dgm:pt>
    <dgm:pt modelId="{580CC917-703B-4195-A0BF-E8EAD2EB0713}" type="parTrans" cxnId="{8F49E891-D8A3-4370-8C5E-32F9C3712D4D}">
      <dgm:prSet/>
      <dgm:spPr/>
      <dgm:t>
        <a:bodyPr/>
        <a:lstStyle/>
        <a:p>
          <a:endParaRPr lang="es-ES" sz="2000">
            <a:latin typeface="DINPro-Regular"/>
          </a:endParaRPr>
        </a:p>
      </dgm:t>
    </dgm:pt>
    <dgm:pt modelId="{0429DD40-054A-4DF4-83A0-FE394F53FBCB}" type="sibTrans" cxnId="{8F49E891-D8A3-4370-8C5E-32F9C3712D4D}">
      <dgm:prSet/>
      <dgm:spPr/>
      <dgm:t>
        <a:bodyPr/>
        <a:lstStyle/>
        <a:p>
          <a:endParaRPr lang="es-ES" sz="2000">
            <a:latin typeface="DINPro-Regular"/>
          </a:endParaRPr>
        </a:p>
      </dgm:t>
    </dgm:pt>
    <dgm:pt modelId="{42FF2F58-E44D-48C2-B07F-A6550F7A91DC}">
      <dgm:prSet custT="1"/>
      <dgm:spPr>
        <a:xfrm>
          <a:off x="0" y="1597556"/>
          <a:ext cx="4320000" cy="952875"/>
        </a:xfrm>
        <a:prstGeom prst="rect">
          <a:avLst/>
        </a:prstGeom>
        <a:solidFill>
          <a:srgbClr val="FFFFFF">
            <a:alpha val="90000"/>
          </a:srgbClr>
        </a:solidFill>
        <a:ln w="12700" cap="flat" cmpd="sng" algn="ctr">
          <a:solidFill>
            <a:srgbClr val="005D5D"/>
          </a:solidFill>
          <a:prstDash val="solid"/>
          <a:miter lim="800000"/>
        </a:ln>
        <a:effectLst/>
      </dgm:spPr>
      <dgm:t>
        <a:bodyPr/>
        <a:lstStyle/>
        <a:p>
          <a:r>
            <a:rPr lang="es-ES" altLang="es-ES" sz="2000" dirty="0">
              <a:solidFill>
                <a:schemeClr val="bg1">
                  <a:lumMod val="50000"/>
                </a:schemeClr>
              </a:solidFill>
              <a:latin typeface="DINPro-Regular"/>
              <a:ea typeface="+mn-ea"/>
              <a:cs typeface="+mn-cs"/>
            </a:rPr>
            <a:t>Mejorar la posición de los agricultores en la cadena alimentaria</a:t>
          </a:r>
          <a:endParaRPr lang="es-ES" sz="2000" dirty="0">
            <a:solidFill>
              <a:schemeClr val="bg1">
                <a:lumMod val="50000"/>
              </a:schemeClr>
            </a:solidFill>
            <a:latin typeface="DINPro-Regular"/>
            <a:ea typeface="+mn-ea"/>
            <a:cs typeface="+mn-cs"/>
          </a:endParaRPr>
        </a:p>
      </dgm:t>
    </dgm:pt>
    <dgm:pt modelId="{E01D79DD-5107-42AA-8D54-9931CA572253}" type="parTrans" cxnId="{B64C5859-9A1F-443D-AC64-7BC86080A424}">
      <dgm:prSet/>
      <dgm:spPr/>
      <dgm:t>
        <a:bodyPr/>
        <a:lstStyle/>
        <a:p>
          <a:endParaRPr lang="es-ES" sz="2000">
            <a:latin typeface="DINPro-Regular"/>
          </a:endParaRPr>
        </a:p>
      </dgm:t>
    </dgm:pt>
    <dgm:pt modelId="{F4314B2F-5DDE-4585-9991-DEBF22FDED41}" type="sibTrans" cxnId="{B64C5859-9A1F-443D-AC64-7BC86080A424}">
      <dgm:prSet/>
      <dgm:spPr/>
      <dgm:t>
        <a:bodyPr/>
        <a:lstStyle/>
        <a:p>
          <a:endParaRPr lang="es-ES" sz="2000">
            <a:latin typeface="DINPro-Regular"/>
          </a:endParaRPr>
        </a:p>
      </dgm:t>
    </dgm:pt>
    <dgm:pt modelId="{32B90D66-330C-4F80-97C4-F46DB7C82443}">
      <dgm:prSet custT="1"/>
      <dgm:spPr>
        <a:xfrm>
          <a:off x="0" y="1597556"/>
          <a:ext cx="4320000" cy="952875"/>
        </a:xfrm>
        <a:prstGeom prst="rect">
          <a:avLst/>
        </a:prstGeom>
        <a:solidFill>
          <a:srgbClr val="FFFFFF">
            <a:alpha val="90000"/>
          </a:srgbClr>
        </a:solidFill>
        <a:ln w="12700" cap="flat" cmpd="sng" algn="ctr">
          <a:solidFill>
            <a:srgbClr val="005D5D"/>
          </a:solidFill>
          <a:prstDash val="solid"/>
          <a:miter lim="800000"/>
        </a:ln>
        <a:effectLst/>
      </dgm:spPr>
      <dgm:t>
        <a:bodyPr/>
        <a:lstStyle/>
        <a:p>
          <a:r>
            <a:rPr lang="es-ES" altLang="es-ES" sz="2000" dirty="0">
              <a:solidFill>
                <a:schemeClr val="bg1">
                  <a:lumMod val="50000"/>
                </a:schemeClr>
              </a:solidFill>
              <a:latin typeface="DINPro-Regular"/>
              <a:ea typeface="+mn-ea"/>
              <a:cs typeface="+mn-cs"/>
            </a:rPr>
            <a:t>Proteger la calidad alimentaria y sanitaria</a:t>
          </a:r>
          <a:endParaRPr lang="es-ES" sz="2000" dirty="0">
            <a:solidFill>
              <a:schemeClr val="bg1">
                <a:lumMod val="50000"/>
              </a:schemeClr>
            </a:solidFill>
            <a:latin typeface="DINPro-Regular"/>
            <a:ea typeface="+mn-ea"/>
            <a:cs typeface="+mn-cs"/>
          </a:endParaRPr>
        </a:p>
      </dgm:t>
    </dgm:pt>
    <dgm:pt modelId="{AA103175-DEE2-4932-B111-00900018CEFF}" type="parTrans" cxnId="{82CD0E2B-E293-403B-B392-A2CC16D1B0F5}">
      <dgm:prSet/>
      <dgm:spPr/>
      <dgm:t>
        <a:bodyPr/>
        <a:lstStyle/>
        <a:p>
          <a:endParaRPr lang="es-ES" sz="2000">
            <a:latin typeface="DINPro-Regular"/>
          </a:endParaRPr>
        </a:p>
      </dgm:t>
    </dgm:pt>
    <dgm:pt modelId="{F2AC2722-2956-4128-8AF2-4398F883D943}" type="sibTrans" cxnId="{82CD0E2B-E293-403B-B392-A2CC16D1B0F5}">
      <dgm:prSet/>
      <dgm:spPr/>
      <dgm:t>
        <a:bodyPr/>
        <a:lstStyle/>
        <a:p>
          <a:endParaRPr lang="es-ES" sz="2000">
            <a:latin typeface="DINPro-Regular"/>
          </a:endParaRPr>
        </a:p>
      </dgm:t>
    </dgm:pt>
    <dgm:pt modelId="{6310D304-91C0-4DA1-9410-4685CC99BAAD}">
      <dgm:prSet custT="1"/>
      <dgm:spPr>
        <a:xfrm>
          <a:off x="0" y="2772191"/>
          <a:ext cx="4320000" cy="762300"/>
        </a:xfrm>
        <a:prstGeom prst="rect">
          <a:avLst/>
        </a:prstGeom>
        <a:solidFill>
          <a:srgbClr val="FFFFFF">
            <a:alpha val="90000"/>
          </a:srgbClr>
        </a:solidFill>
        <a:ln w="12700" cap="flat" cmpd="sng" algn="ctr">
          <a:solidFill>
            <a:srgbClr val="005D5D"/>
          </a:solidFill>
          <a:prstDash val="solid"/>
          <a:miter lim="800000"/>
        </a:ln>
        <a:effectLst/>
      </dgm:spPr>
      <dgm:t>
        <a:bodyPr/>
        <a:lstStyle/>
        <a:p>
          <a:r>
            <a:rPr lang="es-ES" altLang="es-ES" sz="2000" dirty="0">
              <a:solidFill>
                <a:schemeClr val="bg1">
                  <a:lumMod val="50000"/>
                </a:schemeClr>
              </a:solidFill>
              <a:latin typeface="DINPro-Regular"/>
              <a:ea typeface="+mn-ea"/>
              <a:cs typeface="+mn-cs"/>
            </a:rPr>
            <a:t>Mantener zonas rurales dinámicas</a:t>
          </a:r>
          <a:endParaRPr lang="es-ES" sz="2000" dirty="0">
            <a:solidFill>
              <a:schemeClr val="bg1">
                <a:lumMod val="50000"/>
              </a:schemeClr>
            </a:solidFill>
            <a:latin typeface="DINPro-Regular"/>
            <a:ea typeface="+mn-ea"/>
            <a:cs typeface="+mn-cs"/>
          </a:endParaRPr>
        </a:p>
      </dgm:t>
    </dgm:pt>
    <dgm:pt modelId="{38F2A3B6-13AC-4901-99B1-03215CD12E0F}" type="parTrans" cxnId="{CF29DD0E-BD8F-46F1-9599-9D54DCD651AA}">
      <dgm:prSet/>
      <dgm:spPr/>
      <dgm:t>
        <a:bodyPr/>
        <a:lstStyle/>
        <a:p>
          <a:endParaRPr lang="es-ES" sz="2000">
            <a:latin typeface="DINPro-Regular"/>
          </a:endParaRPr>
        </a:p>
      </dgm:t>
    </dgm:pt>
    <dgm:pt modelId="{66950862-133A-42B7-B66D-EFC35FE37895}" type="sibTrans" cxnId="{CF29DD0E-BD8F-46F1-9599-9D54DCD651AA}">
      <dgm:prSet/>
      <dgm:spPr/>
      <dgm:t>
        <a:bodyPr/>
        <a:lstStyle/>
        <a:p>
          <a:endParaRPr lang="es-ES" sz="2000">
            <a:latin typeface="DINPro-Regular"/>
          </a:endParaRPr>
        </a:p>
      </dgm:t>
    </dgm:pt>
    <dgm:pt modelId="{11584E38-71A1-452E-BF82-628B8FD2DDAD}">
      <dgm:prSet custT="1"/>
      <dgm:spPr>
        <a:xfrm>
          <a:off x="0" y="2772191"/>
          <a:ext cx="4320000" cy="762300"/>
        </a:xfrm>
        <a:prstGeom prst="rect">
          <a:avLst/>
        </a:prstGeom>
        <a:solidFill>
          <a:srgbClr val="FFFFFF">
            <a:alpha val="90000"/>
          </a:srgbClr>
        </a:solidFill>
        <a:ln w="12700" cap="flat" cmpd="sng" algn="ctr">
          <a:solidFill>
            <a:srgbClr val="005D5D"/>
          </a:solidFill>
          <a:prstDash val="solid"/>
          <a:miter lim="800000"/>
        </a:ln>
        <a:effectLst/>
      </dgm:spPr>
      <dgm:t>
        <a:bodyPr/>
        <a:lstStyle/>
        <a:p>
          <a:r>
            <a:rPr lang="es-ES" altLang="es-ES" sz="2000" dirty="0">
              <a:solidFill>
                <a:schemeClr val="bg1">
                  <a:lumMod val="50000"/>
                </a:schemeClr>
              </a:solidFill>
              <a:latin typeface="DINPro-Regular"/>
              <a:ea typeface="+mn-ea"/>
              <a:cs typeface="+mn-cs"/>
            </a:rPr>
            <a:t>Apoyar el relevo generacional</a:t>
          </a:r>
          <a:endParaRPr lang="es-ES" sz="2000" dirty="0">
            <a:solidFill>
              <a:schemeClr val="bg1">
                <a:lumMod val="50000"/>
              </a:schemeClr>
            </a:solidFill>
            <a:latin typeface="DINPro-Regular"/>
            <a:ea typeface="+mn-ea"/>
            <a:cs typeface="+mn-cs"/>
          </a:endParaRPr>
        </a:p>
      </dgm:t>
    </dgm:pt>
    <dgm:pt modelId="{F6215E4B-D31D-4E27-96EF-DC4B23961A23}" type="parTrans" cxnId="{808F5A5E-B3D4-4127-BB91-FBC498559D10}">
      <dgm:prSet/>
      <dgm:spPr/>
      <dgm:t>
        <a:bodyPr/>
        <a:lstStyle/>
        <a:p>
          <a:endParaRPr lang="es-ES" sz="2000">
            <a:latin typeface="DINPro-Regular"/>
          </a:endParaRPr>
        </a:p>
      </dgm:t>
    </dgm:pt>
    <dgm:pt modelId="{0E71256C-3487-4521-93E9-89A1EED95848}" type="sibTrans" cxnId="{808F5A5E-B3D4-4127-BB91-FBC498559D10}">
      <dgm:prSet/>
      <dgm:spPr/>
      <dgm:t>
        <a:bodyPr/>
        <a:lstStyle/>
        <a:p>
          <a:endParaRPr lang="es-ES" sz="2000">
            <a:latin typeface="DINPro-Regular"/>
          </a:endParaRPr>
        </a:p>
      </dgm:t>
    </dgm:pt>
    <dgm:pt modelId="{95DD0F35-2867-41BF-81D4-EE1D27C2F1E8}">
      <dgm:prSet custT="1"/>
      <dgm:spPr>
        <a:xfrm>
          <a:off x="0" y="3733967"/>
          <a:ext cx="4320000" cy="528412"/>
        </a:xfrm>
        <a:prstGeom prst="rect">
          <a:avLst/>
        </a:prstGeom>
        <a:solidFill>
          <a:srgbClr val="FFFFFF">
            <a:alpha val="90000"/>
          </a:srgbClr>
        </a:solidFill>
        <a:ln w="12700" cap="flat" cmpd="sng" algn="ctr">
          <a:solidFill>
            <a:srgbClr val="005D5D"/>
          </a:solidFill>
          <a:prstDash val="solid"/>
          <a:miter lim="800000"/>
        </a:ln>
        <a:effectLst/>
      </dgm:spPr>
      <dgm:t>
        <a:bodyPr/>
        <a:lstStyle/>
        <a:p>
          <a:r>
            <a:rPr lang="es-ES" altLang="es-ES" sz="2000" dirty="0">
              <a:solidFill>
                <a:schemeClr val="bg1">
                  <a:lumMod val="50000"/>
                </a:schemeClr>
              </a:solidFill>
              <a:latin typeface="DINPro-Regular"/>
              <a:ea typeface="+mn-ea"/>
              <a:cs typeface="+mn-cs"/>
            </a:rPr>
            <a:t>Mantener zonas rurales dinámicas</a:t>
          </a:r>
          <a:endParaRPr lang="es-ES" sz="2000" dirty="0">
            <a:solidFill>
              <a:schemeClr val="bg1">
                <a:lumMod val="50000"/>
              </a:schemeClr>
            </a:solidFill>
            <a:latin typeface="DINPro-Regular"/>
            <a:ea typeface="+mn-ea"/>
            <a:cs typeface="+mn-cs"/>
          </a:endParaRPr>
        </a:p>
      </dgm:t>
    </dgm:pt>
    <dgm:pt modelId="{BD519C4F-7ADD-4A00-BF27-CB8D25202B04}" type="parTrans" cxnId="{1FB36669-12F0-4005-B015-0F49A4094C84}">
      <dgm:prSet/>
      <dgm:spPr/>
      <dgm:t>
        <a:bodyPr/>
        <a:lstStyle/>
        <a:p>
          <a:endParaRPr lang="es-ES" sz="2000">
            <a:latin typeface="DINPro-Regular"/>
          </a:endParaRPr>
        </a:p>
      </dgm:t>
    </dgm:pt>
    <dgm:pt modelId="{5693935B-62F7-436A-AF42-980CE23FC5DD}" type="sibTrans" cxnId="{1FB36669-12F0-4005-B015-0F49A4094C84}">
      <dgm:prSet/>
      <dgm:spPr/>
      <dgm:t>
        <a:bodyPr/>
        <a:lstStyle/>
        <a:p>
          <a:endParaRPr lang="es-ES" sz="2000">
            <a:latin typeface="DINPro-Regular"/>
          </a:endParaRPr>
        </a:p>
      </dgm:t>
    </dgm:pt>
    <dgm:pt modelId="{FC9D1B35-FCD2-4F7B-A724-68DA05C69171}">
      <dgm:prSet custT="1"/>
      <dgm:spPr>
        <a:xfrm>
          <a:off x="0" y="3733967"/>
          <a:ext cx="4320000" cy="528412"/>
        </a:xfrm>
        <a:solidFill>
          <a:srgbClr val="FFFFFF">
            <a:alpha val="90000"/>
          </a:srgbClr>
        </a:solidFill>
        <a:ln w="12700" cap="flat" cmpd="sng" algn="ctr">
          <a:solidFill>
            <a:srgbClr val="005D5D"/>
          </a:solidFill>
          <a:prstDash val="solid"/>
          <a:miter lim="800000"/>
        </a:ln>
        <a:effectLst/>
      </dgm:spPr>
      <dgm:t>
        <a:bodyPr/>
        <a:lstStyle/>
        <a:p>
          <a:r>
            <a:rPr lang="es-ES" altLang="es-ES" sz="2000" dirty="0">
              <a:solidFill>
                <a:schemeClr val="bg1">
                  <a:lumMod val="50000"/>
                </a:schemeClr>
              </a:solidFill>
              <a:latin typeface="DINPro-Regular"/>
              <a:ea typeface="+mn-ea"/>
              <a:cs typeface="+mn-cs"/>
            </a:rPr>
            <a:t>Apoyar el relevo generacional</a:t>
          </a:r>
          <a:endParaRPr lang="es-ES" sz="2000" dirty="0">
            <a:solidFill>
              <a:schemeClr val="bg1">
                <a:lumMod val="50000"/>
              </a:schemeClr>
            </a:solidFill>
            <a:latin typeface="DINPro-Regular"/>
            <a:ea typeface="+mn-ea"/>
            <a:cs typeface="+mn-cs"/>
          </a:endParaRPr>
        </a:p>
      </dgm:t>
    </dgm:pt>
    <dgm:pt modelId="{525B3A66-2387-4859-9077-31A7FBC1E0DA}" type="parTrans" cxnId="{0017D2BC-BC15-48CE-B844-DB35FFBF9322}">
      <dgm:prSet/>
      <dgm:spPr/>
      <dgm:t>
        <a:bodyPr/>
        <a:lstStyle/>
        <a:p>
          <a:endParaRPr lang="es-ES" sz="1800"/>
        </a:p>
      </dgm:t>
    </dgm:pt>
    <dgm:pt modelId="{585FEB38-E841-4EDA-B1A0-229A97F2DEF9}" type="sibTrans" cxnId="{0017D2BC-BC15-48CE-B844-DB35FFBF9322}">
      <dgm:prSet/>
      <dgm:spPr/>
      <dgm:t>
        <a:bodyPr/>
        <a:lstStyle/>
        <a:p>
          <a:endParaRPr lang="es-ES" sz="1800"/>
        </a:p>
      </dgm:t>
    </dgm:pt>
    <dgm:pt modelId="{A4824B6F-F93F-4CB2-B2D6-9C27A041E611}" type="pres">
      <dgm:prSet presAssocID="{CDFC1872-A7D6-427C-8129-25A1D4EBD810}" presName="linear" presStyleCnt="0">
        <dgm:presLayoutVars>
          <dgm:dir/>
          <dgm:animLvl val="lvl"/>
          <dgm:resizeHandles val="exact"/>
        </dgm:presLayoutVars>
      </dgm:prSet>
      <dgm:spPr/>
    </dgm:pt>
    <dgm:pt modelId="{0D6C23E9-6E8C-4174-8690-627A2E243162}" type="pres">
      <dgm:prSet presAssocID="{C7293041-CF7B-4ADB-966B-305C1194185A}" presName="parentLin" presStyleCnt="0"/>
      <dgm:spPr/>
    </dgm:pt>
    <dgm:pt modelId="{A02BC29B-B271-4703-9C42-56EC98F23248}" type="pres">
      <dgm:prSet presAssocID="{C7293041-CF7B-4ADB-966B-305C1194185A}" presName="parentLeftMargin" presStyleLbl="node1" presStyleIdx="0" presStyleCnt="4"/>
      <dgm:spPr/>
    </dgm:pt>
    <dgm:pt modelId="{4F012648-F220-4ED4-9722-455A7018D2E0}" type="pres">
      <dgm:prSet presAssocID="{C7293041-CF7B-4ADB-966B-305C1194185A}" presName="parentText" presStyleLbl="node1" presStyleIdx="0" presStyleCnt="4" custScaleX="108292" custScaleY="241514" custLinFactNeighborX="-27686" custLinFactNeighborY="-953">
        <dgm:presLayoutVars>
          <dgm:chMax val="0"/>
          <dgm:bulletEnabled val="1"/>
        </dgm:presLayoutVars>
      </dgm:prSet>
      <dgm:spPr/>
    </dgm:pt>
    <dgm:pt modelId="{10BA5F40-180E-4371-ABDB-86E23F489700}" type="pres">
      <dgm:prSet presAssocID="{C7293041-CF7B-4ADB-966B-305C1194185A}" presName="negativeSpace" presStyleCnt="0"/>
      <dgm:spPr/>
    </dgm:pt>
    <dgm:pt modelId="{5C921D0C-683D-418D-9B76-3B6329822687}" type="pres">
      <dgm:prSet presAssocID="{C7293041-CF7B-4ADB-966B-305C1194185A}" presName="childText" presStyleLbl="conFgAcc1" presStyleIdx="0" presStyleCnt="4" custLinFactNeighborX="684" custLinFactNeighborY="14644">
        <dgm:presLayoutVars>
          <dgm:bulletEnabled val="1"/>
        </dgm:presLayoutVars>
      </dgm:prSet>
      <dgm:spPr/>
    </dgm:pt>
    <dgm:pt modelId="{1DC985C0-2674-4B10-8D5C-68EA08C84414}" type="pres">
      <dgm:prSet presAssocID="{44AF2452-041C-4EA6-B663-CA640907822B}" presName="spaceBetweenRectangles" presStyleCnt="0"/>
      <dgm:spPr/>
    </dgm:pt>
    <dgm:pt modelId="{9E4F2A3E-F638-4533-9569-FF9ABE1F60A5}" type="pres">
      <dgm:prSet presAssocID="{D31A7C7D-8D33-4645-B69D-A6A835C17D53}" presName="parentLin" presStyleCnt="0"/>
      <dgm:spPr/>
    </dgm:pt>
    <dgm:pt modelId="{D2BDF3C4-5DB8-42FA-B84E-E36516789AD5}" type="pres">
      <dgm:prSet presAssocID="{D31A7C7D-8D33-4645-B69D-A6A835C17D53}" presName="parentLeftMargin" presStyleLbl="node1" presStyleIdx="0" presStyleCnt="4"/>
      <dgm:spPr/>
    </dgm:pt>
    <dgm:pt modelId="{39D11F28-DBD2-498E-883A-3A81BDBF9FB4}" type="pres">
      <dgm:prSet presAssocID="{D31A7C7D-8D33-4645-B69D-A6A835C17D53}" presName="parentText" presStyleLbl="node1" presStyleIdx="1" presStyleCnt="4" custScaleX="108292" custScaleY="280565" custLinFactNeighborX="-23794" custLinFactNeighborY="-9122">
        <dgm:presLayoutVars>
          <dgm:chMax val="0"/>
          <dgm:bulletEnabled val="1"/>
        </dgm:presLayoutVars>
      </dgm:prSet>
      <dgm:spPr/>
    </dgm:pt>
    <dgm:pt modelId="{B2D156F3-709A-45E6-A34F-AA898ACEAB11}" type="pres">
      <dgm:prSet presAssocID="{D31A7C7D-8D33-4645-B69D-A6A835C17D53}" presName="negativeSpace" presStyleCnt="0"/>
      <dgm:spPr/>
    </dgm:pt>
    <dgm:pt modelId="{9AA2126F-70C7-4575-BB96-B99C4CC85E45}" type="pres">
      <dgm:prSet presAssocID="{D31A7C7D-8D33-4645-B69D-A6A835C17D53}" presName="childText" presStyleLbl="conFgAcc1" presStyleIdx="1" presStyleCnt="4">
        <dgm:presLayoutVars>
          <dgm:bulletEnabled val="1"/>
        </dgm:presLayoutVars>
      </dgm:prSet>
      <dgm:spPr/>
    </dgm:pt>
    <dgm:pt modelId="{D87C71BD-0581-4816-8060-B3AB428BC517}" type="pres">
      <dgm:prSet presAssocID="{80060700-B780-400A-B14C-E206F581D87D}" presName="spaceBetweenRectangles" presStyleCnt="0"/>
      <dgm:spPr/>
    </dgm:pt>
    <dgm:pt modelId="{D8C44380-2EC9-4863-B459-DA8CD4C5CF8A}" type="pres">
      <dgm:prSet presAssocID="{5F6407F0-4FC3-42C1-9A7F-DA8C1E160BCD}" presName="parentLin" presStyleCnt="0"/>
      <dgm:spPr/>
    </dgm:pt>
    <dgm:pt modelId="{07314209-CED0-4860-9F1D-3B1150EEE423}" type="pres">
      <dgm:prSet presAssocID="{5F6407F0-4FC3-42C1-9A7F-DA8C1E160BCD}" presName="parentLeftMargin" presStyleLbl="node1" presStyleIdx="1" presStyleCnt="4"/>
      <dgm:spPr/>
    </dgm:pt>
    <dgm:pt modelId="{670ACEE5-74D7-44A0-A750-62D1B254052E}" type="pres">
      <dgm:prSet presAssocID="{5F6407F0-4FC3-42C1-9A7F-DA8C1E160BCD}" presName="parentText" presStyleLbl="node1" presStyleIdx="2" presStyleCnt="4" custScaleX="108292" custScaleY="172269">
        <dgm:presLayoutVars>
          <dgm:chMax val="0"/>
          <dgm:bulletEnabled val="1"/>
        </dgm:presLayoutVars>
      </dgm:prSet>
      <dgm:spPr/>
    </dgm:pt>
    <dgm:pt modelId="{5F359B76-1385-4054-867A-3AEF7FCB1BC9}" type="pres">
      <dgm:prSet presAssocID="{5F6407F0-4FC3-42C1-9A7F-DA8C1E160BCD}" presName="negativeSpace" presStyleCnt="0"/>
      <dgm:spPr/>
    </dgm:pt>
    <dgm:pt modelId="{85AFB6E4-6F63-4D78-9F88-21826B8FE8A0}" type="pres">
      <dgm:prSet presAssocID="{5F6407F0-4FC3-42C1-9A7F-DA8C1E160BCD}" presName="childText" presStyleLbl="conFgAcc1" presStyleIdx="2" presStyleCnt="4">
        <dgm:presLayoutVars>
          <dgm:bulletEnabled val="1"/>
        </dgm:presLayoutVars>
      </dgm:prSet>
      <dgm:spPr/>
    </dgm:pt>
    <dgm:pt modelId="{3C9F0DC8-CE01-49F5-9A89-6C2466D03E10}" type="pres">
      <dgm:prSet presAssocID="{0429DD40-054A-4DF4-83A0-FE394F53FBCB}" presName="spaceBetweenRectangles" presStyleCnt="0"/>
      <dgm:spPr/>
    </dgm:pt>
    <dgm:pt modelId="{2DB96A04-1B9C-4B62-9249-2A957AE96D2C}" type="pres">
      <dgm:prSet presAssocID="{D1C5B27B-DE39-485C-B6AA-49DCF5A1F972}" presName="parentLin" presStyleCnt="0"/>
      <dgm:spPr/>
    </dgm:pt>
    <dgm:pt modelId="{B8F190FF-9094-4361-BA63-2E8475A79241}" type="pres">
      <dgm:prSet presAssocID="{D1C5B27B-DE39-485C-B6AA-49DCF5A1F972}" presName="parentLeftMargin" presStyleLbl="node1" presStyleIdx="2" presStyleCnt="4"/>
      <dgm:spPr/>
    </dgm:pt>
    <dgm:pt modelId="{FD763702-2B17-4E12-A5C0-A841C1EF8381}" type="pres">
      <dgm:prSet presAssocID="{D1C5B27B-DE39-485C-B6AA-49DCF5A1F972}" presName="parentText" presStyleLbl="node1" presStyleIdx="3" presStyleCnt="4" custScaleX="108292" custScaleY="155293">
        <dgm:presLayoutVars>
          <dgm:chMax val="0"/>
          <dgm:bulletEnabled val="1"/>
        </dgm:presLayoutVars>
      </dgm:prSet>
      <dgm:spPr/>
    </dgm:pt>
    <dgm:pt modelId="{286665DE-8B42-4904-AD04-CEDABFF5BC7B}" type="pres">
      <dgm:prSet presAssocID="{D1C5B27B-DE39-485C-B6AA-49DCF5A1F972}" presName="negativeSpace" presStyleCnt="0"/>
      <dgm:spPr/>
    </dgm:pt>
    <dgm:pt modelId="{FA145062-D9F2-47AC-B385-4614796D6B75}" type="pres">
      <dgm:prSet presAssocID="{D1C5B27B-DE39-485C-B6AA-49DCF5A1F972}" presName="childText" presStyleLbl="conFgAcc1" presStyleIdx="3" presStyleCnt="4" custLinFactNeighborX="-814" custLinFactNeighborY="-13725">
        <dgm:presLayoutVars>
          <dgm:bulletEnabled val="1"/>
        </dgm:presLayoutVars>
      </dgm:prSet>
      <dgm:spPr>
        <a:prstGeom prst="rect">
          <a:avLst/>
        </a:prstGeom>
      </dgm:spPr>
    </dgm:pt>
  </dgm:ptLst>
  <dgm:cxnLst>
    <dgm:cxn modelId="{E9722C09-2676-405C-B9BB-BB8BDA5666BC}" type="presOf" srcId="{C7293041-CF7B-4ADB-966B-305C1194185A}" destId="{4F012648-F220-4ED4-9722-455A7018D2E0}" srcOrd="1" destOrd="0" presId="urn:microsoft.com/office/officeart/2005/8/layout/list1"/>
    <dgm:cxn modelId="{CF29DD0E-BD8F-46F1-9599-9D54DCD651AA}" srcId="{5F6407F0-4FC3-42C1-9A7F-DA8C1E160BCD}" destId="{6310D304-91C0-4DA1-9410-4685CC99BAAD}" srcOrd="0" destOrd="0" parTransId="{38F2A3B6-13AC-4901-99B1-03215CD12E0F}" sibTransId="{66950862-133A-42B7-B66D-EFC35FE37895}"/>
    <dgm:cxn modelId="{9E91C012-6284-4178-B390-6934D52C4EDD}" type="presOf" srcId="{D1C5B27B-DE39-485C-B6AA-49DCF5A1F972}" destId="{FD763702-2B17-4E12-A5C0-A841C1EF8381}" srcOrd="1" destOrd="0" presId="urn:microsoft.com/office/officeart/2005/8/layout/list1"/>
    <dgm:cxn modelId="{99D2BA13-67CC-4AAE-BD38-1EABCE3188EF}" type="presOf" srcId="{C7293041-CF7B-4ADB-966B-305C1194185A}" destId="{A02BC29B-B271-4703-9C42-56EC98F23248}" srcOrd="0" destOrd="0" presId="urn:microsoft.com/office/officeart/2005/8/layout/list1"/>
    <dgm:cxn modelId="{02E6E515-50EA-4773-890D-1B59D9267159}" type="presOf" srcId="{D8F49B83-103A-4D87-91FD-F89C1B388C0F}" destId="{5C921D0C-683D-418D-9B76-3B6329822687}" srcOrd="0" destOrd="2" presId="urn:microsoft.com/office/officeart/2005/8/layout/list1"/>
    <dgm:cxn modelId="{82CD0E2B-E293-403B-B392-A2CC16D1B0F5}" srcId="{D31A7C7D-8D33-4645-B69D-A6A835C17D53}" destId="{32B90D66-330C-4F80-97C4-F46DB7C82443}" srcOrd="1" destOrd="0" parTransId="{AA103175-DEE2-4932-B111-00900018CEFF}" sibTransId="{F2AC2722-2956-4128-8AF2-4398F883D943}"/>
    <dgm:cxn modelId="{9AA0B52B-4793-4A26-89AF-799E71859F34}" srcId="{C7293041-CF7B-4ADB-966B-305C1194185A}" destId="{61553615-0EB6-4A9E-9CED-88EC64EC0C45}" srcOrd="0" destOrd="0" parTransId="{C3297B46-0B45-4396-9F6F-03FB9188208E}" sibTransId="{AF95E098-A6FE-4C01-8296-9543FD0C7E5B}"/>
    <dgm:cxn modelId="{1553072F-CED3-4AAF-8CCE-C55F1E013160}" srcId="{CDFC1872-A7D6-427C-8129-25A1D4EBD810}" destId="{D1C5B27B-DE39-485C-B6AA-49DCF5A1F972}" srcOrd="3" destOrd="0" parTransId="{044F0524-D480-4286-A054-0AB0756B9859}" sibTransId="{890EBF82-50EB-4594-800D-117EF31B9D2B}"/>
    <dgm:cxn modelId="{4F407F30-BD22-4AF3-8507-1F8DF0DFEEC2}" type="presOf" srcId="{42FF2F58-E44D-48C2-B07F-A6550F7A91DC}" destId="{9AA2126F-70C7-4575-BB96-B99C4CC85E45}" srcOrd="0" destOrd="0" presId="urn:microsoft.com/office/officeart/2005/8/layout/list1"/>
    <dgm:cxn modelId="{15BEAE36-95EF-452B-9FE6-36B04B4CA8A7}" type="presOf" srcId="{D31A7C7D-8D33-4645-B69D-A6A835C17D53}" destId="{39D11F28-DBD2-498E-883A-3A81BDBF9FB4}" srcOrd="1" destOrd="0" presId="urn:microsoft.com/office/officeart/2005/8/layout/list1"/>
    <dgm:cxn modelId="{808F5A5E-B3D4-4127-BB91-FBC498559D10}" srcId="{5F6407F0-4FC3-42C1-9A7F-DA8C1E160BCD}" destId="{11584E38-71A1-452E-BF82-628B8FD2DDAD}" srcOrd="1" destOrd="0" parTransId="{F6215E4B-D31D-4E27-96EF-DC4B23961A23}" sibTransId="{0E71256C-3487-4521-93E9-89A1EED95848}"/>
    <dgm:cxn modelId="{6ACEDE64-2410-4DAE-9A18-C57B315D29E2}" srcId="{C7293041-CF7B-4ADB-966B-305C1194185A}" destId="{D8F49B83-103A-4D87-91FD-F89C1B388C0F}" srcOrd="2" destOrd="0" parTransId="{A4D81765-A716-46F2-BA2A-BC5A485DDD7C}" sibTransId="{B9B19DF5-4FF9-49CB-B99E-C5DD34DF0487}"/>
    <dgm:cxn modelId="{1FB36669-12F0-4005-B015-0F49A4094C84}" srcId="{D1C5B27B-DE39-485C-B6AA-49DCF5A1F972}" destId="{95DD0F35-2867-41BF-81D4-EE1D27C2F1E8}" srcOrd="0" destOrd="0" parTransId="{BD519C4F-7ADD-4A00-BF27-CB8D25202B04}" sibTransId="{5693935B-62F7-436A-AF42-980CE23FC5DD}"/>
    <dgm:cxn modelId="{13CF936A-8A90-4169-8225-8C47D22C81C6}" type="presOf" srcId="{6310D304-91C0-4DA1-9410-4685CC99BAAD}" destId="{85AFB6E4-6F63-4D78-9F88-21826B8FE8A0}" srcOrd="0" destOrd="0" presId="urn:microsoft.com/office/officeart/2005/8/layout/list1"/>
    <dgm:cxn modelId="{46AEDA76-8726-41B1-98B9-9E28303EA3B1}" type="presOf" srcId="{5F6407F0-4FC3-42C1-9A7F-DA8C1E160BCD}" destId="{670ACEE5-74D7-44A0-A750-62D1B254052E}" srcOrd="1" destOrd="0" presId="urn:microsoft.com/office/officeart/2005/8/layout/list1"/>
    <dgm:cxn modelId="{B64C5859-9A1F-443D-AC64-7BC86080A424}" srcId="{D31A7C7D-8D33-4645-B69D-A6A835C17D53}" destId="{42FF2F58-E44D-48C2-B07F-A6550F7A91DC}" srcOrd="0" destOrd="0" parTransId="{E01D79DD-5107-42AA-8D54-9931CA572253}" sibTransId="{F4314B2F-5DDE-4585-9991-DEBF22FDED41}"/>
    <dgm:cxn modelId="{3C0E9384-5FF3-42E7-B531-60947A876144}" type="presOf" srcId="{D1C5B27B-DE39-485C-B6AA-49DCF5A1F972}" destId="{B8F190FF-9094-4361-BA63-2E8475A79241}" srcOrd="0" destOrd="0" presId="urn:microsoft.com/office/officeart/2005/8/layout/list1"/>
    <dgm:cxn modelId="{75E3D691-EC4A-4982-B614-BC3773070759}" type="presOf" srcId="{32B90D66-330C-4F80-97C4-F46DB7C82443}" destId="{9AA2126F-70C7-4575-BB96-B99C4CC85E45}" srcOrd="0" destOrd="1" presId="urn:microsoft.com/office/officeart/2005/8/layout/list1"/>
    <dgm:cxn modelId="{8F49E891-D8A3-4370-8C5E-32F9C3712D4D}" srcId="{CDFC1872-A7D6-427C-8129-25A1D4EBD810}" destId="{5F6407F0-4FC3-42C1-9A7F-DA8C1E160BCD}" srcOrd="2" destOrd="0" parTransId="{580CC917-703B-4195-A0BF-E8EAD2EB0713}" sibTransId="{0429DD40-054A-4DF4-83A0-FE394F53FBCB}"/>
    <dgm:cxn modelId="{2554F1A4-3440-4506-A27C-9FFAD718A335}" srcId="{C7293041-CF7B-4ADB-966B-305C1194185A}" destId="{C73631F5-3409-4FE6-92AE-447419E13494}" srcOrd="1" destOrd="0" parTransId="{D263ECFE-E373-471C-9999-87FD63DCD3B3}" sibTransId="{87FEB10A-06AF-4D6B-834B-1283F1BD6C7D}"/>
    <dgm:cxn modelId="{0017D2BC-BC15-48CE-B844-DB35FFBF9322}" srcId="{D1C5B27B-DE39-485C-B6AA-49DCF5A1F972}" destId="{FC9D1B35-FCD2-4F7B-A724-68DA05C69171}" srcOrd="1" destOrd="0" parTransId="{525B3A66-2387-4859-9077-31A7FBC1E0DA}" sibTransId="{585FEB38-E841-4EDA-B1A0-229A97F2DEF9}"/>
    <dgm:cxn modelId="{AD7883BF-CE4E-43CC-AD29-F2A24FF1D12B}" type="presOf" srcId="{D31A7C7D-8D33-4645-B69D-A6A835C17D53}" destId="{D2BDF3C4-5DB8-42FA-B84E-E36516789AD5}" srcOrd="0" destOrd="0" presId="urn:microsoft.com/office/officeart/2005/8/layout/list1"/>
    <dgm:cxn modelId="{6C5522C7-FDCB-4B4D-94C2-B5F064232E6C}" type="presOf" srcId="{C73631F5-3409-4FE6-92AE-447419E13494}" destId="{5C921D0C-683D-418D-9B76-3B6329822687}" srcOrd="0" destOrd="1" presId="urn:microsoft.com/office/officeart/2005/8/layout/list1"/>
    <dgm:cxn modelId="{A07A49C8-C0F0-45B6-A0D0-1BA06059AC02}" srcId="{CDFC1872-A7D6-427C-8129-25A1D4EBD810}" destId="{C7293041-CF7B-4ADB-966B-305C1194185A}" srcOrd="0" destOrd="0" parTransId="{BDD9926F-27D3-40C2-9FD4-422490C58F44}" sibTransId="{44AF2452-041C-4EA6-B663-CA640907822B}"/>
    <dgm:cxn modelId="{DF4F34D0-7BD0-43E2-9597-363EB11BDEFD}" srcId="{CDFC1872-A7D6-427C-8129-25A1D4EBD810}" destId="{D31A7C7D-8D33-4645-B69D-A6A835C17D53}" srcOrd="1" destOrd="0" parTransId="{074A94B9-13E5-4660-B2B8-9C1ED35C9B04}" sibTransId="{80060700-B780-400A-B14C-E206F581D87D}"/>
    <dgm:cxn modelId="{AA3623DC-0DDC-4660-A24A-3F46478D35FC}" type="presOf" srcId="{FC9D1B35-FCD2-4F7B-A724-68DA05C69171}" destId="{FA145062-D9F2-47AC-B385-4614796D6B75}" srcOrd="0" destOrd="1" presId="urn:microsoft.com/office/officeart/2005/8/layout/list1"/>
    <dgm:cxn modelId="{4963F1E8-8834-41AC-9A55-2940AE5A0871}" type="presOf" srcId="{11584E38-71A1-452E-BF82-628B8FD2DDAD}" destId="{85AFB6E4-6F63-4D78-9F88-21826B8FE8A0}" srcOrd="0" destOrd="1" presId="urn:microsoft.com/office/officeart/2005/8/layout/list1"/>
    <dgm:cxn modelId="{F97C34ED-FC3E-4F62-A5E6-4B36CA869C41}" type="presOf" srcId="{61553615-0EB6-4A9E-9CED-88EC64EC0C45}" destId="{5C921D0C-683D-418D-9B76-3B6329822687}" srcOrd="0" destOrd="0" presId="urn:microsoft.com/office/officeart/2005/8/layout/list1"/>
    <dgm:cxn modelId="{0BB797ED-5B59-47B3-8D0D-D7070A7A610D}" type="presOf" srcId="{CDFC1872-A7D6-427C-8129-25A1D4EBD810}" destId="{A4824B6F-F93F-4CB2-B2D6-9C27A041E611}" srcOrd="0" destOrd="0" presId="urn:microsoft.com/office/officeart/2005/8/layout/list1"/>
    <dgm:cxn modelId="{224966FA-DF0F-46EB-98E8-7BA1E690D82F}" type="presOf" srcId="{95DD0F35-2867-41BF-81D4-EE1D27C2F1E8}" destId="{FA145062-D9F2-47AC-B385-4614796D6B75}" srcOrd="0" destOrd="0" presId="urn:microsoft.com/office/officeart/2005/8/layout/list1"/>
    <dgm:cxn modelId="{589067FF-8F73-4FAA-95C4-194A2DAC1168}" type="presOf" srcId="{5F6407F0-4FC3-42C1-9A7F-DA8C1E160BCD}" destId="{07314209-CED0-4860-9F1D-3B1150EEE423}" srcOrd="0" destOrd="0" presId="urn:microsoft.com/office/officeart/2005/8/layout/list1"/>
    <dgm:cxn modelId="{1FC8CBD6-4081-444E-98F9-E840127CBB09}" type="presParOf" srcId="{A4824B6F-F93F-4CB2-B2D6-9C27A041E611}" destId="{0D6C23E9-6E8C-4174-8690-627A2E243162}" srcOrd="0" destOrd="0" presId="urn:microsoft.com/office/officeart/2005/8/layout/list1"/>
    <dgm:cxn modelId="{D7828C8E-4115-43D7-A350-1A4217401F19}" type="presParOf" srcId="{0D6C23E9-6E8C-4174-8690-627A2E243162}" destId="{A02BC29B-B271-4703-9C42-56EC98F23248}" srcOrd="0" destOrd="0" presId="urn:microsoft.com/office/officeart/2005/8/layout/list1"/>
    <dgm:cxn modelId="{51A7B3EB-E977-44F2-A2DE-02BF67D0D249}" type="presParOf" srcId="{0D6C23E9-6E8C-4174-8690-627A2E243162}" destId="{4F012648-F220-4ED4-9722-455A7018D2E0}" srcOrd="1" destOrd="0" presId="urn:microsoft.com/office/officeart/2005/8/layout/list1"/>
    <dgm:cxn modelId="{20563CBE-B4A2-42E9-BB7C-0A7888156F9F}" type="presParOf" srcId="{A4824B6F-F93F-4CB2-B2D6-9C27A041E611}" destId="{10BA5F40-180E-4371-ABDB-86E23F489700}" srcOrd="1" destOrd="0" presId="urn:microsoft.com/office/officeart/2005/8/layout/list1"/>
    <dgm:cxn modelId="{C0BEE7B3-ABA8-40CE-8D64-CD0F784C3A28}" type="presParOf" srcId="{A4824B6F-F93F-4CB2-B2D6-9C27A041E611}" destId="{5C921D0C-683D-418D-9B76-3B6329822687}" srcOrd="2" destOrd="0" presId="urn:microsoft.com/office/officeart/2005/8/layout/list1"/>
    <dgm:cxn modelId="{E855F62E-0F16-4987-BA0D-11F7B001D366}" type="presParOf" srcId="{A4824B6F-F93F-4CB2-B2D6-9C27A041E611}" destId="{1DC985C0-2674-4B10-8D5C-68EA08C84414}" srcOrd="3" destOrd="0" presId="urn:microsoft.com/office/officeart/2005/8/layout/list1"/>
    <dgm:cxn modelId="{12812ED8-3C88-444A-AC81-AB3924E4ACD3}" type="presParOf" srcId="{A4824B6F-F93F-4CB2-B2D6-9C27A041E611}" destId="{9E4F2A3E-F638-4533-9569-FF9ABE1F60A5}" srcOrd="4" destOrd="0" presId="urn:microsoft.com/office/officeart/2005/8/layout/list1"/>
    <dgm:cxn modelId="{005720C9-BF54-4886-8A30-D298935EF6FB}" type="presParOf" srcId="{9E4F2A3E-F638-4533-9569-FF9ABE1F60A5}" destId="{D2BDF3C4-5DB8-42FA-B84E-E36516789AD5}" srcOrd="0" destOrd="0" presId="urn:microsoft.com/office/officeart/2005/8/layout/list1"/>
    <dgm:cxn modelId="{DFACEF77-9632-48CD-9F9F-C0DAEEF7E8B6}" type="presParOf" srcId="{9E4F2A3E-F638-4533-9569-FF9ABE1F60A5}" destId="{39D11F28-DBD2-498E-883A-3A81BDBF9FB4}" srcOrd="1" destOrd="0" presId="urn:microsoft.com/office/officeart/2005/8/layout/list1"/>
    <dgm:cxn modelId="{11B14451-5A40-4938-B1F1-50B9839BD3BE}" type="presParOf" srcId="{A4824B6F-F93F-4CB2-B2D6-9C27A041E611}" destId="{B2D156F3-709A-45E6-A34F-AA898ACEAB11}" srcOrd="5" destOrd="0" presId="urn:microsoft.com/office/officeart/2005/8/layout/list1"/>
    <dgm:cxn modelId="{E339AE7C-CD62-497E-B3FD-DC38A7237ECA}" type="presParOf" srcId="{A4824B6F-F93F-4CB2-B2D6-9C27A041E611}" destId="{9AA2126F-70C7-4575-BB96-B99C4CC85E45}" srcOrd="6" destOrd="0" presId="urn:microsoft.com/office/officeart/2005/8/layout/list1"/>
    <dgm:cxn modelId="{C086B9B5-FB81-4C23-ABBA-7D39E9BEC547}" type="presParOf" srcId="{A4824B6F-F93F-4CB2-B2D6-9C27A041E611}" destId="{D87C71BD-0581-4816-8060-B3AB428BC517}" srcOrd="7" destOrd="0" presId="urn:microsoft.com/office/officeart/2005/8/layout/list1"/>
    <dgm:cxn modelId="{2733A5AD-3137-4B5A-B997-E2DBA486E45C}" type="presParOf" srcId="{A4824B6F-F93F-4CB2-B2D6-9C27A041E611}" destId="{D8C44380-2EC9-4863-B459-DA8CD4C5CF8A}" srcOrd="8" destOrd="0" presId="urn:microsoft.com/office/officeart/2005/8/layout/list1"/>
    <dgm:cxn modelId="{163913A1-738A-4EAE-B706-6903CECAECC7}" type="presParOf" srcId="{D8C44380-2EC9-4863-B459-DA8CD4C5CF8A}" destId="{07314209-CED0-4860-9F1D-3B1150EEE423}" srcOrd="0" destOrd="0" presId="urn:microsoft.com/office/officeart/2005/8/layout/list1"/>
    <dgm:cxn modelId="{4B27CEDB-9CF7-4347-B65E-58B74E2483F2}" type="presParOf" srcId="{D8C44380-2EC9-4863-B459-DA8CD4C5CF8A}" destId="{670ACEE5-74D7-44A0-A750-62D1B254052E}" srcOrd="1" destOrd="0" presId="urn:microsoft.com/office/officeart/2005/8/layout/list1"/>
    <dgm:cxn modelId="{B2F6B0B5-CA4D-4B99-AA66-DDF5BA53CDAF}" type="presParOf" srcId="{A4824B6F-F93F-4CB2-B2D6-9C27A041E611}" destId="{5F359B76-1385-4054-867A-3AEF7FCB1BC9}" srcOrd="9" destOrd="0" presId="urn:microsoft.com/office/officeart/2005/8/layout/list1"/>
    <dgm:cxn modelId="{84C9A5B8-7B8E-4355-9D8F-0C38E2B2B51A}" type="presParOf" srcId="{A4824B6F-F93F-4CB2-B2D6-9C27A041E611}" destId="{85AFB6E4-6F63-4D78-9F88-21826B8FE8A0}" srcOrd="10" destOrd="0" presId="urn:microsoft.com/office/officeart/2005/8/layout/list1"/>
    <dgm:cxn modelId="{14B4DA2E-E405-4282-9404-F120F6BB054C}" type="presParOf" srcId="{A4824B6F-F93F-4CB2-B2D6-9C27A041E611}" destId="{3C9F0DC8-CE01-49F5-9A89-6C2466D03E10}" srcOrd="11" destOrd="0" presId="urn:microsoft.com/office/officeart/2005/8/layout/list1"/>
    <dgm:cxn modelId="{17FBA18B-ADA0-4D43-AE5D-486E42F4EC59}" type="presParOf" srcId="{A4824B6F-F93F-4CB2-B2D6-9C27A041E611}" destId="{2DB96A04-1B9C-4B62-9249-2A957AE96D2C}" srcOrd="12" destOrd="0" presId="urn:microsoft.com/office/officeart/2005/8/layout/list1"/>
    <dgm:cxn modelId="{9FACF113-46CB-4C52-91AD-19FDD6F233C7}" type="presParOf" srcId="{2DB96A04-1B9C-4B62-9249-2A957AE96D2C}" destId="{B8F190FF-9094-4361-BA63-2E8475A79241}" srcOrd="0" destOrd="0" presId="urn:microsoft.com/office/officeart/2005/8/layout/list1"/>
    <dgm:cxn modelId="{FB86B5F4-703B-4800-94E1-FA522C97027D}" type="presParOf" srcId="{2DB96A04-1B9C-4B62-9249-2A957AE96D2C}" destId="{FD763702-2B17-4E12-A5C0-A841C1EF8381}" srcOrd="1" destOrd="0" presId="urn:microsoft.com/office/officeart/2005/8/layout/list1"/>
    <dgm:cxn modelId="{B98C58B4-E696-4E08-BD35-1B4D8976204E}" type="presParOf" srcId="{A4824B6F-F93F-4CB2-B2D6-9C27A041E611}" destId="{286665DE-8B42-4904-AD04-CEDABFF5BC7B}" srcOrd="13" destOrd="0" presId="urn:microsoft.com/office/officeart/2005/8/layout/list1"/>
    <dgm:cxn modelId="{EE2AF335-A311-4ECC-B504-46EA6D8853F5}" type="presParOf" srcId="{A4824B6F-F93F-4CB2-B2D6-9C27A041E611}" destId="{FA145062-D9F2-47AC-B385-4614796D6B7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DFC1872-A7D6-427C-8129-25A1D4EBD81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C7293041-CF7B-4ADB-966B-305C1194185A}">
      <dgm:prSet phldrT="[Texto]" custT="1"/>
      <dgm:spPr>
        <a:xfrm>
          <a:off x="156198" y="6991"/>
          <a:ext cx="3024000" cy="856080"/>
        </a:xfrm>
        <a:prstGeom prst="roundRect">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r>
            <a:rPr lang="es-ES" altLang="es-ES" sz="2300" b="1" dirty="0">
              <a:solidFill>
                <a:sysClr val="window" lastClr="FFFFFF"/>
              </a:solidFill>
              <a:latin typeface="DINPro-Regular"/>
              <a:ea typeface="+mn-ea"/>
              <a:cs typeface="+mn-cs"/>
            </a:rPr>
            <a:t>Cambio climático y Gestión de Recursos Naturales </a:t>
          </a:r>
          <a:endParaRPr lang="es-ES" sz="2300" b="1" dirty="0">
            <a:solidFill>
              <a:sysClr val="window" lastClr="FFFFFF"/>
            </a:solidFill>
            <a:latin typeface="DINPro-Regular"/>
            <a:ea typeface="+mn-ea"/>
            <a:cs typeface="+mn-cs"/>
          </a:endParaRPr>
        </a:p>
      </dgm:t>
    </dgm:pt>
    <dgm:pt modelId="{BDD9926F-27D3-40C2-9FD4-422490C58F44}" type="parTrans" cxnId="{A07A49C8-C0F0-45B6-A0D0-1BA06059AC02}">
      <dgm:prSet/>
      <dgm:spPr/>
      <dgm:t>
        <a:bodyPr/>
        <a:lstStyle/>
        <a:p>
          <a:endParaRPr lang="es-ES" sz="2000">
            <a:latin typeface="DINPro-Regular"/>
          </a:endParaRPr>
        </a:p>
      </dgm:t>
    </dgm:pt>
    <dgm:pt modelId="{44AF2452-041C-4EA6-B663-CA640907822B}" type="sibTrans" cxnId="{A07A49C8-C0F0-45B6-A0D0-1BA06059AC02}">
      <dgm:prSet/>
      <dgm:spPr/>
      <dgm:t>
        <a:bodyPr/>
        <a:lstStyle/>
        <a:p>
          <a:endParaRPr lang="es-ES" sz="2000">
            <a:latin typeface="DINPro-Regular"/>
          </a:endParaRPr>
        </a:p>
      </dgm:t>
    </dgm:pt>
    <dgm:pt modelId="{D31A7C7D-8D33-4645-B69D-A6A835C17D53}">
      <dgm:prSet phldrT="[Texto]" custT="1"/>
      <dgm:spPr>
        <a:xfrm>
          <a:off x="164604" y="1891947"/>
          <a:ext cx="3024000" cy="451376"/>
        </a:xfrm>
        <a:prstGeom prst="roundRect">
          <a:avLst/>
        </a:prstGeom>
        <a:solidFill>
          <a:schemeClr val="accent3"/>
        </a:solidFill>
        <a:ln w="12700" cap="flat" cmpd="sng" algn="ctr">
          <a:solidFill>
            <a:sysClr val="window" lastClr="FFFFFF">
              <a:hueOff val="0"/>
              <a:satOff val="0"/>
              <a:lumOff val="0"/>
              <a:alphaOff val="0"/>
            </a:sysClr>
          </a:solidFill>
          <a:prstDash val="solid"/>
          <a:miter lim="800000"/>
        </a:ln>
        <a:effectLst/>
      </dgm:spPr>
      <dgm:t>
        <a:bodyPr/>
        <a:lstStyle/>
        <a:p>
          <a:r>
            <a:rPr lang="es-ES" altLang="es-ES" sz="2300" b="1" dirty="0">
              <a:solidFill>
                <a:sysClr val="window" lastClr="FFFFFF"/>
              </a:solidFill>
              <a:latin typeface="DINPro-Regular"/>
              <a:ea typeface="+mn-ea"/>
              <a:cs typeface="+mn-cs"/>
            </a:rPr>
            <a:t>Biodiversidad y Paisaje</a:t>
          </a:r>
          <a:endParaRPr lang="es-ES" sz="2300" b="1" dirty="0">
            <a:solidFill>
              <a:sysClr val="window" lastClr="FFFFFF"/>
            </a:solidFill>
            <a:latin typeface="DINPro-Regular"/>
            <a:ea typeface="+mn-ea"/>
            <a:cs typeface="+mn-cs"/>
          </a:endParaRPr>
        </a:p>
      </dgm:t>
    </dgm:pt>
    <dgm:pt modelId="{074A94B9-13E5-4660-B2B8-9C1ED35C9B04}" type="parTrans" cxnId="{DF4F34D0-7BD0-43E2-9597-363EB11BDEFD}">
      <dgm:prSet/>
      <dgm:spPr/>
      <dgm:t>
        <a:bodyPr/>
        <a:lstStyle/>
        <a:p>
          <a:endParaRPr lang="es-ES" sz="2000">
            <a:latin typeface="DINPro-Regular"/>
          </a:endParaRPr>
        </a:p>
      </dgm:t>
    </dgm:pt>
    <dgm:pt modelId="{80060700-B780-400A-B14C-E206F581D87D}" type="sibTrans" cxnId="{DF4F34D0-7BD0-43E2-9597-363EB11BDEFD}">
      <dgm:prSet/>
      <dgm:spPr/>
      <dgm:t>
        <a:bodyPr/>
        <a:lstStyle/>
        <a:p>
          <a:endParaRPr lang="es-ES" sz="2000">
            <a:latin typeface="DINPro-Regular"/>
          </a:endParaRPr>
        </a:p>
      </dgm:t>
    </dgm:pt>
    <dgm:pt modelId="{61553615-0EB6-4A9E-9CED-88EC64EC0C45}">
      <dgm:prSet custT="1"/>
      <dgm:spPr>
        <a:xfrm>
          <a:off x="0" y="466122"/>
          <a:ext cx="4320000" cy="1370250"/>
        </a:xfrm>
        <a:prstGeom prst="rect">
          <a:avLst/>
        </a:prstGeom>
        <a:solidFill>
          <a:srgbClr val="FFFFFF">
            <a:alpha val="90000"/>
          </a:srgbClr>
        </a:solidFill>
        <a:ln w="12700" cap="flat" cmpd="sng" algn="ctr">
          <a:solidFill>
            <a:srgbClr val="005D5D"/>
          </a:solidFill>
          <a:prstDash val="solid"/>
          <a:miter lim="800000"/>
        </a:ln>
        <a:effectLst/>
      </dgm:spPr>
      <dgm:t>
        <a:bodyPr/>
        <a:lstStyle/>
        <a:p>
          <a:r>
            <a:rPr lang="es-ES" altLang="es-ES" sz="2000" dirty="0">
              <a:solidFill>
                <a:schemeClr val="bg1">
                  <a:lumMod val="50000"/>
                </a:schemeClr>
              </a:solidFill>
              <a:latin typeface="DINPro-Regular"/>
              <a:ea typeface="+mn-ea"/>
              <a:cs typeface="+mn-cs"/>
            </a:rPr>
            <a:t>Actuar contra el cambio climático</a:t>
          </a:r>
          <a:endParaRPr lang="es-ES" sz="2000" dirty="0">
            <a:solidFill>
              <a:schemeClr val="bg1">
                <a:lumMod val="50000"/>
              </a:schemeClr>
            </a:solidFill>
            <a:latin typeface="DINPro-Regular"/>
            <a:ea typeface="+mn-ea"/>
            <a:cs typeface="+mn-cs"/>
          </a:endParaRPr>
        </a:p>
      </dgm:t>
    </dgm:pt>
    <dgm:pt modelId="{C3297B46-0B45-4396-9F6F-03FB9188208E}" type="parTrans" cxnId="{9AA0B52B-4793-4A26-89AF-799E71859F34}">
      <dgm:prSet/>
      <dgm:spPr/>
      <dgm:t>
        <a:bodyPr/>
        <a:lstStyle/>
        <a:p>
          <a:endParaRPr lang="es-ES" sz="2000">
            <a:latin typeface="DINPro-Regular"/>
          </a:endParaRPr>
        </a:p>
      </dgm:t>
    </dgm:pt>
    <dgm:pt modelId="{AF95E098-A6FE-4C01-8296-9543FD0C7E5B}" type="sibTrans" cxnId="{9AA0B52B-4793-4A26-89AF-799E71859F34}">
      <dgm:prSet/>
      <dgm:spPr/>
      <dgm:t>
        <a:bodyPr/>
        <a:lstStyle/>
        <a:p>
          <a:endParaRPr lang="es-ES" sz="2000">
            <a:latin typeface="DINPro-Regular"/>
          </a:endParaRPr>
        </a:p>
      </dgm:t>
    </dgm:pt>
    <dgm:pt modelId="{5F6407F0-4FC3-42C1-9A7F-DA8C1E160BCD}">
      <dgm:prSet custT="1"/>
      <dgm:spPr>
        <a:xfrm>
          <a:off x="216000" y="3063476"/>
          <a:ext cx="3024000" cy="573214"/>
        </a:xfrm>
        <a:prstGeom prst="roundRect">
          <a:avLst/>
        </a:prstGeom>
        <a:solidFill>
          <a:srgbClr val="005D5D"/>
        </a:solidFill>
        <a:ln w="12700" cap="flat" cmpd="sng" algn="ctr">
          <a:solidFill>
            <a:sysClr val="window" lastClr="FFFFFF">
              <a:hueOff val="0"/>
              <a:satOff val="0"/>
              <a:lumOff val="0"/>
              <a:alphaOff val="0"/>
            </a:sysClr>
          </a:solidFill>
          <a:prstDash val="solid"/>
          <a:miter lim="800000"/>
        </a:ln>
        <a:effectLst/>
      </dgm:spPr>
      <dgm:t>
        <a:bodyPr/>
        <a:lstStyle/>
        <a:p>
          <a:r>
            <a:rPr lang="es-ES" sz="2300" b="1" dirty="0">
              <a:solidFill>
                <a:sysClr val="window" lastClr="FFFFFF"/>
              </a:solidFill>
              <a:latin typeface="DINPro-Regular"/>
              <a:ea typeface="+mn-ea"/>
              <a:cs typeface="Helvetica" panose="020B0604020202020204" pitchFamily="34" charset="0"/>
            </a:rPr>
            <a:t>Innovación</a:t>
          </a:r>
        </a:p>
      </dgm:t>
    </dgm:pt>
    <dgm:pt modelId="{580CC917-703B-4195-A0BF-E8EAD2EB0713}" type="parTrans" cxnId="{8F49E891-D8A3-4370-8C5E-32F9C3712D4D}">
      <dgm:prSet/>
      <dgm:spPr/>
      <dgm:t>
        <a:bodyPr/>
        <a:lstStyle/>
        <a:p>
          <a:endParaRPr lang="es-ES" sz="2000">
            <a:latin typeface="DINPro-Regular"/>
          </a:endParaRPr>
        </a:p>
      </dgm:t>
    </dgm:pt>
    <dgm:pt modelId="{0429DD40-054A-4DF4-83A0-FE394F53FBCB}" type="sibTrans" cxnId="{8F49E891-D8A3-4370-8C5E-32F9C3712D4D}">
      <dgm:prSet/>
      <dgm:spPr/>
      <dgm:t>
        <a:bodyPr/>
        <a:lstStyle/>
        <a:p>
          <a:endParaRPr lang="es-ES" sz="2000">
            <a:latin typeface="DINPro-Regular"/>
          </a:endParaRPr>
        </a:p>
      </dgm:t>
    </dgm:pt>
    <dgm:pt modelId="{42FF2F58-E44D-48C2-B07F-A6550F7A91DC}">
      <dgm:prSet custT="1"/>
      <dgm:spPr>
        <a:xfrm>
          <a:off x="0" y="1993376"/>
          <a:ext cx="4320000" cy="913500"/>
        </a:xfrm>
        <a:prstGeom prst="rect">
          <a:avLst/>
        </a:prstGeom>
        <a:solidFill>
          <a:srgbClr val="FFFFFF">
            <a:alpha val="90000"/>
          </a:srgbClr>
        </a:solidFill>
        <a:ln w="12700" cap="flat" cmpd="sng" algn="ctr">
          <a:solidFill>
            <a:srgbClr val="005D5D"/>
          </a:solidFill>
          <a:prstDash val="solid"/>
          <a:miter lim="800000"/>
        </a:ln>
        <a:effectLst/>
      </dgm:spPr>
      <dgm:t>
        <a:bodyPr/>
        <a:lstStyle/>
        <a:p>
          <a:r>
            <a:rPr lang="es-ES" altLang="es-ES" sz="2000" dirty="0">
              <a:solidFill>
                <a:schemeClr val="bg1">
                  <a:lumMod val="50000"/>
                </a:schemeClr>
              </a:solidFill>
              <a:latin typeface="DINPro-Regular"/>
              <a:ea typeface="+mn-ea"/>
              <a:cs typeface="+mn-cs"/>
            </a:rPr>
            <a:t>Preservar los paisajes y la biodiversidad</a:t>
          </a:r>
          <a:endParaRPr lang="es-ES" sz="2000" dirty="0">
            <a:solidFill>
              <a:schemeClr val="bg1">
                <a:lumMod val="50000"/>
              </a:schemeClr>
            </a:solidFill>
            <a:latin typeface="DINPro-Regular"/>
            <a:ea typeface="+mn-ea"/>
            <a:cs typeface="+mn-cs"/>
          </a:endParaRPr>
        </a:p>
      </dgm:t>
    </dgm:pt>
    <dgm:pt modelId="{E01D79DD-5107-42AA-8D54-9931CA572253}" type="parTrans" cxnId="{B64C5859-9A1F-443D-AC64-7BC86080A424}">
      <dgm:prSet/>
      <dgm:spPr/>
      <dgm:t>
        <a:bodyPr/>
        <a:lstStyle/>
        <a:p>
          <a:endParaRPr lang="es-ES" sz="2000">
            <a:latin typeface="DINPro-Regular"/>
          </a:endParaRPr>
        </a:p>
      </dgm:t>
    </dgm:pt>
    <dgm:pt modelId="{F4314B2F-5DDE-4585-9991-DEBF22FDED41}" type="sibTrans" cxnId="{B64C5859-9A1F-443D-AC64-7BC86080A424}">
      <dgm:prSet/>
      <dgm:spPr/>
      <dgm:t>
        <a:bodyPr/>
        <a:lstStyle/>
        <a:p>
          <a:endParaRPr lang="es-ES" sz="2000">
            <a:latin typeface="DINPro-Regular"/>
          </a:endParaRPr>
        </a:p>
      </dgm:t>
    </dgm:pt>
    <dgm:pt modelId="{6310D304-91C0-4DA1-9410-4685CC99BAAD}">
      <dgm:prSet custT="1"/>
      <dgm:spPr>
        <a:xfrm>
          <a:off x="0" y="3208650"/>
          <a:ext cx="4320000" cy="1096200"/>
        </a:xfrm>
        <a:prstGeom prst="rect">
          <a:avLst/>
        </a:prstGeom>
        <a:solidFill>
          <a:srgbClr val="FFFFFF">
            <a:alpha val="90000"/>
          </a:srgbClr>
        </a:solidFill>
        <a:ln w="12700" cap="flat" cmpd="sng" algn="ctr">
          <a:solidFill>
            <a:srgbClr val="005D5D"/>
          </a:solidFill>
          <a:prstDash val="solid"/>
          <a:miter lim="800000"/>
        </a:ln>
        <a:effectLst/>
      </dgm:spPr>
      <dgm:t>
        <a:bodyPr/>
        <a:lstStyle/>
        <a:p>
          <a:r>
            <a:rPr lang="es-ES" altLang="es-ES" sz="2000" dirty="0">
              <a:solidFill>
                <a:schemeClr val="bg1">
                  <a:lumMod val="50000"/>
                </a:schemeClr>
              </a:solidFill>
              <a:latin typeface="DINPro-Regular"/>
              <a:ea typeface="+mn-ea"/>
              <a:cs typeface="+mn-cs"/>
            </a:rPr>
            <a:t>Modernizar el sector agrario. Conocimiento, innovación y digitalización</a:t>
          </a:r>
          <a:endParaRPr lang="es-ES" sz="2000" dirty="0">
            <a:solidFill>
              <a:schemeClr val="bg1">
                <a:lumMod val="50000"/>
              </a:schemeClr>
            </a:solidFill>
            <a:latin typeface="DINPro-Regular"/>
            <a:ea typeface="+mn-ea"/>
            <a:cs typeface="+mn-cs"/>
          </a:endParaRPr>
        </a:p>
      </dgm:t>
    </dgm:pt>
    <dgm:pt modelId="{38F2A3B6-13AC-4901-99B1-03215CD12E0F}" type="parTrans" cxnId="{CF29DD0E-BD8F-46F1-9599-9D54DCD651AA}">
      <dgm:prSet/>
      <dgm:spPr/>
      <dgm:t>
        <a:bodyPr/>
        <a:lstStyle/>
        <a:p>
          <a:endParaRPr lang="es-ES" sz="2000">
            <a:latin typeface="DINPro-Regular"/>
          </a:endParaRPr>
        </a:p>
      </dgm:t>
    </dgm:pt>
    <dgm:pt modelId="{66950862-133A-42B7-B66D-EFC35FE37895}" type="sibTrans" cxnId="{CF29DD0E-BD8F-46F1-9599-9D54DCD651AA}">
      <dgm:prSet/>
      <dgm:spPr/>
      <dgm:t>
        <a:bodyPr/>
        <a:lstStyle/>
        <a:p>
          <a:endParaRPr lang="es-ES" sz="2000">
            <a:latin typeface="DINPro-Regular"/>
          </a:endParaRPr>
        </a:p>
      </dgm:t>
    </dgm:pt>
    <dgm:pt modelId="{EB75907A-83C2-4225-851E-93C96EE12117}">
      <dgm:prSet custT="1"/>
      <dgm:spPr>
        <a:xfrm>
          <a:off x="0" y="466122"/>
          <a:ext cx="4320000" cy="1370250"/>
        </a:xfrm>
        <a:prstGeom prst="rect">
          <a:avLst/>
        </a:prstGeom>
        <a:solidFill>
          <a:srgbClr val="FFFFFF">
            <a:alpha val="90000"/>
          </a:srgbClr>
        </a:solidFill>
        <a:ln w="12700" cap="flat" cmpd="sng" algn="ctr">
          <a:solidFill>
            <a:srgbClr val="005D5D"/>
          </a:solidFill>
          <a:prstDash val="solid"/>
          <a:miter lim="800000"/>
        </a:ln>
        <a:effectLst/>
      </dgm:spPr>
      <dgm:t>
        <a:bodyPr/>
        <a:lstStyle/>
        <a:p>
          <a:r>
            <a:rPr lang="es-ES" altLang="es-ES" sz="2000" dirty="0">
              <a:solidFill>
                <a:schemeClr val="bg1">
                  <a:lumMod val="50000"/>
                </a:schemeClr>
              </a:solidFill>
              <a:latin typeface="DINPro-Regular"/>
              <a:ea typeface="+mn-ea"/>
              <a:cs typeface="+mn-cs"/>
            </a:rPr>
            <a:t>Proteger el medio ambiente</a:t>
          </a:r>
          <a:endParaRPr lang="es-ES" sz="2000" dirty="0">
            <a:solidFill>
              <a:schemeClr val="bg1">
                <a:lumMod val="50000"/>
              </a:schemeClr>
            </a:solidFill>
            <a:latin typeface="DINPro-Regular"/>
            <a:ea typeface="+mn-ea"/>
            <a:cs typeface="+mn-cs"/>
          </a:endParaRPr>
        </a:p>
      </dgm:t>
    </dgm:pt>
    <dgm:pt modelId="{960A7DC6-3094-489A-9957-77F68971B019}" type="parTrans" cxnId="{6086CEFB-04AA-4B33-99A9-5578FE34AAD7}">
      <dgm:prSet/>
      <dgm:spPr/>
      <dgm:t>
        <a:bodyPr/>
        <a:lstStyle/>
        <a:p>
          <a:endParaRPr lang="es-ES" sz="2000">
            <a:latin typeface="DINPro-Regular"/>
          </a:endParaRPr>
        </a:p>
      </dgm:t>
    </dgm:pt>
    <dgm:pt modelId="{AE18141B-8E2D-4F0F-B2F6-5074F6289170}" type="sibTrans" cxnId="{6086CEFB-04AA-4B33-99A9-5578FE34AAD7}">
      <dgm:prSet/>
      <dgm:spPr/>
      <dgm:t>
        <a:bodyPr/>
        <a:lstStyle/>
        <a:p>
          <a:endParaRPr lang="es-ES" sz="2000">
            <a:latin typeface="DINPro-Regular"/>
          </a:endParaRPr>
        </a:p>
      </dgm:t>
    </dgm:pt>
    <dgm:pt modelId="{A4824B6F-F93F-4CB2-B2D6-9C27A041E611}" type="pres">
      <dgm:prSet presAssocID="{CDFC1872-A7D6-427C-8129-25A1D4EBD810}" presName="linear" presStyleCnt="0">
        <dgm:presLayoutVars>
          <dgm:dir/>
          <dgm:animLvl val="lvl"/>
          <dgm:resizeHandles val="exact"/>
        </dgm:presLayoutVars>
      </dgm:prSet>
      <dgm:spPr/>
    </dgm:pt>
    <dgm:pt modelId="{0D6C23E9-6E8C-4174-8690-627A2E243162}" type="pres">
      <dgm:prSet presAssocID="{C7293041-CF7B-4ADB-966B-305C1194185A}" presName="parentLin" presStyleCnt="0"/>
      <dgm:spPr/>
    </dgm:pt>
    <dgm:pt modelId="{A02BC29B-B271-4703-9C42-56EC98F23248}" type="pres">
      <dgm:prSet presAssocID="{C7293041-CF7B-4ADB-966B-305C1194185A}" presName="parentLeftMargin" presStyleLbl="node1" presStyleIdx="0" presStyleCnt="3"/>
      <dgm:spPr/>
    </dgm:pt>
    <dgm:pt modelId="{4F012648-F220-4ED4-9722-455A7018D2E0}" type="pres">
      <dgm:prSet presAssocID="{C7293041-CF7B-4ADB-966B-305C1194185A}" presName="parentText" presStyleLbl="node1" presStyleIdx="0" presStyleCnt="3" custScaleY="101018" custLinFactNeighborX="-27686" custLinFactNeighborY="-953">
        <dgm:presLayoutVars>
          <dgm:chMax val="0"/>
          <dgm:bulletEnabled val="1"/>
        </dgm:presLayoutVars>
      </dgm:prSet>
      <dgm:spPr/>
    </dgm:pt>
    <dgm:pt modelId="{10BA5F40-180E-4371-ABDB-86E23F489700}" type="pres">
      <dgm:prSet presAssocID="{C7293041-CF7B-4ADB-966B-305C1194185A}" presName="negativeSpace" presStyleCnt="0"/>
      <dgm:spPr/>
    </dgm:pt>
    <dgm:pt modelId="{5C921D0C-683D-418D-9B76-3B6329822687}" type="pres">
      <dgm:prSet presAssocID="{C7293041-CF7B-4ADB-966B-305C1194185A}" presName="childText" presStyleLbl="conFgAcc1" presStyleIdx="0" presStyleCnt="3" custLinFactNeighborX="684" custLinFactNeighborY="14644">
        <dgm:presLayoutVars>
          <dgm:bulletEnabled val="1"/>
        </dgm:presLayoutVars>
      </dgm:prSet>
      <dgm:spPr/>
    </dgm:pt>
    <dgm:pt modelId="{1DC985C0-2674-4B10-8D5C-68EA08C84414}" type="pres">
      <dgm:prSet presAssocID="{44AF2452-041C-4EA6-B663-CA640907822B}" presName="spaceBetweenRectangles" presStyleCnt="0"/>
      <dgm:spPr/>
    </dgm:pt>
    <dgm:pt modelId="{9E4F2A3E-F638-4533-9569-FF9ABE1F60A5}" type="pres">
      <dgm:prSet presAssocID="{D31A7C7D-8D33-4645-B69D-A6A835C17D53}" presName="parentLin" presStyleCnt="0"/>
      <dgm:spPr/>
    </dgm:pt>
    <dgm:pt modelId="{D2BDF3C4-5DB8-42FA-B84E-E36516789AD5}" type="pres">
      <dgm:prSet presAssocID="{D31A7C7D-8D33-4645-B69D-A6A835C17D53}" presName="parentLeftMargin" presStyleLbl="node1" presStyleIdx="0" presStyleCnt="3"/>
      <dgm:spPr/>
    </dgm:pt>
    <dgm:pt modelId="{39D11F28-DBD2-498E-883A-3A81BDBF9FB4}" type="pres">
      <dgm:prSet presAssocID="{D31A7C7D-8D33-4645-B69D-A6A835C17D53}" presName="parentText" presStyleLbl="node1" presStyleIdx="1" presStyleCnt="3" custScaleY="52726" custLinFactNeighborX="-23794" custLinFactNeighborY="-9122">
        <dgm:presLayoutVars>
          <dgm:chMax val="0"/>
          <dgm:bulletEnabled val="1"/>
        </dgm:presLayoutVars>
      </dgm:prSet>
      <dgm:spPr/>
    </dgm:pt>
    <dgm:pt modelId="{B2D156F3-709A-45E6-A34F-AA898ACEAB11}" type="pres">
      <dgm:prSet presAssocID="{D31A7C7D-8D33-4645-B69D-A6A835C17D53}" presName="negativeSpace" presStyleCnt="0"/>
      <dgm:spPr/>
    </dgm:pt>
    <dgm:pt modelId="{9AA2126F-70C7-4575-BB96-B99C4CC85E45}" type="pres">
      <dgm:prSet presAssocID="{D31A7C7D-8D33-4645-B69D-A6A835C17D53}" presName="childText" presStyleLbl="conFgAcc1" presStyleIdx="1" presStyleCnt="3">
        <dgm:presLayoutVars>
          <dgm:bulletEnabled val="1"/>
        </dgm:presLayoutVars>
      </dgm:prSet>
      <dgm:spPr/>
    </dgm:pt>
    <dgm:pt modelId="{D87C71BD-0581-4816-8060-B3AB428BC517}" type="pres">
      <dgm:prSet presAssocID="{80060700-B780-400A-B14C-E206F581D87D}" presName="spaceBetweenRectangles" presStyleCnt="0"/>
      <dgm:spPr/>
    </dgm:pt>
    <dgm:pt modelId="{D8C44380-2EC9-4863-B459-DA8CD4C5CF8A}" type="pres">
      <dgm:prSet presAssocID="{5F6407F0-4FC3-42C1-9A7F-DA8C1E160BCD}" presName="parentLin" presStyleCnt="0"/>
      <dgm:spPr/>
    </dgm:pt>
    <dgm:pt modelId="{07314209-CED0-4860-9F1D-3B1150EEE423}" type="pres">
      <dgm:prSet presAssocID="{5F6407F0-4FC3-42C1-9A7F-DA8C1E160BCD}" presName="parentLeftMargin" presStyleLbl="node1" presStyleIdx="1" presStyleCnt="3"/>
      <dgm:spPr/>
    </dgm:pt>
    <dgm:pt modelId="{670ACEE5-74D7-44A0-A750-62D1B254052E}" type="pres">
      <dgm:prSet presAssocID="{5F6407F0-4FC3-42C1-9A7F-DA8C1E160BCD}" presName="parentText" presStyleLbl="node1" presStyleIdx="2" presStyleCnt="3" custScaleY="44569" custLinFactNeighborX="-21593" custLinFactNeighborY="-6596">
        <dgm:presLayoutVars>
          <dgm:chMax val="0"/>
          <dgm:bulletEnabled val="1"/>
        </dgm:presLayoutVars>
      </dgm:prSet>
      <dgm:spPr/>
    </dgm:pt>
    <dgm:pt modelId="{5F359B76-1385-4054-867A-3AEF7FCB1BC9}" type="pres">
      <dgm:prSet presAssocID="{5F6407F0-4FC3-42C1-9A7F-DA8C1E160BCD}" presName="negativeSpace" presStyleCnt="0"/>
      <dgm:spPr/>
    </dgm:pt>
    <dgm:pt modelId="{85AFB6E4-6F63-4D78-9F88-21826B8FE8A0}" type="pres">
      <dgm:prSet presAssocID="{5F6407F0-4FC3-42C1-9A7F-DA8C1E160BCD}" presName="childText" presStyleLbl="conFgAcc1" presStyleIdx="2" presStyleCnt="3">
        <dgm:presLayoutVars>
          <dgm:bulletEnabled val="1"/>
        </dgm:presLayoutVars>
      </dgm:prSet>
      <dgm:spPr/>
    </dgm:pt>
  </dgm:ptLst>
  <dgm:cxnLst>
    <dgm:cxn modelId="{E9722C09-2676-405C-B9BB-BB8BDA5666BC}" type="presOf" srcId="{C7293041-CF7B-4ADB-966B-305C1194185A}" destId="{4F012648-F220-4ED4-9722-455A7018D2E0}" srcOrd="1" destOrd="0" presId="urn:microsoft.com/office/officeart/2005/8/layout/list1"/>
    <dgm:cxn modelId="{CF29DD0E-BD8F-46F1-9599-9D54DCD651AA}" srcId="{5F6407F0-4FC3-42C1-9A7F-DA8C1E160BCD}" destId="{6310D304-91C0-4DA1-9410-4685CC99BAAD}" srcOrd="0" destOrd="0" parTransId="{38F2A3B6-13AC-4901-99B1-03215CD12E0F}" sibTransId="{66950862-133A-42B7-B66D-EFC35FE37895}"/>
    <dgm:cxn modelId="{99D2BA13-67CC-4AAE-BD38-1EABCE3188EF}" type="presOf" srcId="{C7293041-CF7B-4ADB-966B-305C1194185A}" destId="{A02BC29B-B271-4703-9C42-56EC98F23248}" srcOrd="0" destOrd="0" presId="urn:microsoft.com/office/officeart/2005/8/layout/list1"/>
    <dgm:cxn modelId="{9AA0B52B-4793-4A26-89AF-799E71859F34}" srcId="{C7293041-CF7B-4ADB-966B-305C1194185A}" destId="{61553615-0EB6-4A9E-9CED-88EC64EC0C45}" srcOrd="0" destOrd="0" parTransId="{C3297B46-0B45-4396-9F6F-03FB9188208E}" sibTransId="{AF95E098-A6FE-4C01-8296-9543FD0C7E5B}"/>
    <dgm:cxn modelId="{4F407F30-BD22-4AF3-8507-1F8DF0DFEEC2}" type="presOf" srcId="{42FF2F58-E44D-48C2-B07F-A6550F7A91DC}" destId="{9AA2126F-70C7-4575-BB96-B99C4CC85E45}" srcOrd="0" destOrd="0" presId="urn:microsoft.com/office/officeart/2005/8/layout/list1"/>
    <dgm:cxn modelId="{15BEAE36-95EF-452B-9FE6-36B04B4CA8A7}" type="presOf" srcId="{D31A7C7D-8D33-4645-B69D-A6A835C17D53}" destId="{39D11F28-DBD2-498E-883A-3A81BDBF9FB4}" srcOrd="1" destOrd="0" presId="urn:microsoft.com/office/officeart/2005/8/layout/list1"/>
    <dgm:cxn modelId="{13CF936A-8A90-4169-8225-8C47D22C81C6}" type="presOf" srcId="{6310D304-91C0-4DA1-9410-4685CC99BAAD}" destId="{85AFB6E4-6F63-4D78-9F88-21826B8FE8A0}" srcOrd="0" destOrd="0" presId="urn:microsoft.com/office/officeart/2005/8/layout/list1"/>
    <dgm:cxn modelId="{3AFE4B6C-56DB-429F-80B7-24AE1444BE53}" type="presOf" srcId="{EB75907A-83C2-4225-851E-93C96EE12117}" destId="{5C921D0C-683D-418D-9B76-3B6329822687}" srcOrd="0" destOrd="1" presId="urn:microsoft.com/office/officeart/2005/8/layout/list1"/>
    <dgm:cxn modelId="{46AEDA76-8726-41B1-98B9-9E28303EA3B1}" type="presOf" srcId="{5F6407F0-4FC3-42C1-9A7F-DA8C1E160BCD}" destId="{670ACEE5-74D7-44A0-A750-62D1B254052E}" srcOrd="1" destOrd="0" presId="urn:microsoft.com/office/officeart/2005/8/layout/list1"/>
    <dgm:cxn modelId="{B64C5859-9A1F-443D-AC64-7BC86080A424}" srcId="{D31A7C7D-8D33-4645-B69D-A6A835C17D53}" destId="{42FF2F58-E44D-48C2-B07F-A6550F7A91DC}" srcOrd="0" destOrd="0" parTransId="{E01D79DD-5107-42AA-8D54-9931CA572253}" sibTransId="{F4314B2F-5DDE-4585-9991-DEBF22FDED41}"/>
    <dgm:cxn modelId="{8F49E891-D8A3-4370-8C5E-32F9C3712D4D}" srcId="{CDFC1872-A7D6-427C-8129-25A1D4EBD810}" destId="{5F6407F0-4FC3-42C1-9A7F-DA8C1E160BCD}" srcOrd="2" destOrd="0" parTransId="{580CC917-703B-4195-A0BF-E8EAD2EB0713}" sibTransId="{0429DD40-054A-4DF4-83A0-FE394F53FBCB}"/>
    <dgm:cxn modelId="{AD7883BF-CE4E-43CC-AD29-F2A24FF1D12B}" type="presOf" srcId="{D31A7C7D-8D33-4645-B69D-A6A835C17D53}" destId="{D2BDF3C4-5DB8-42FA-B84E-E36516789AD5}" srcOrd="0" destOrd="0" presId="urn:microsoft.com/office/officeart/2005/8/layout/list1"/>
    <dgm:cxn modelId="{A07A49C8-C0F0-45B6-A0D0-1BA06059AC02}" srcId="{CDFC1872-A7D6-427C-8129-25A1D4EBD810}" destId="{C7293041-CF7B-4ADB-966B-305C1194185A}" srcOrd="0" destOrd="0" parTransId="{BDD9926F-27D3-40C2-9FD4-422490C58F44}" sibTransId="{44AF2452-041C-4EA6-B663-CA640907822B}"/>
    <dgm:cxn modelId="{DF4F34D0-7BD0-43E2-9597-363EB11BDEFD}" srcId="{CDFC1872-A7D6-427C-8129-25A1D4EBD810}" destId="{D31A7C7D-8D33-4645-B69D-A6A835C17D53}" srcOrd="1" destOrd="0" parTransId="{074A94B9-13E5-4660-B2B8-9C1ED35C9B04}" sibTransId="{80060700-B780-400A-B14C-E206F581D87D}"/>
    <dgm:cxn modelId="{F97C34ED-FC3E-4F62-A5E6-4B36CA869C41}" type="presOf" srcId="{61553615-0EB6-4A9E-9CED-88EC64EC0C45}" destId="{5C921D0C-683D-418D-9B76-3B6329822687}" srcOrd="0" destOrd="0" presId="urn:microsoft.com/office/officeart/2005/8/layout/list1"/>
    <dgm:cxn modelId="{0BB797ED-5B59-47B3-8D0D-D7070A7A610D}" type="presOf" srcId="{CDFC1872-A7D6-427C-8129-25A1D4EBD810}" destId="{A4824B6F-F93F-4CB2-B2D6-9C27A041E611}" srcOrd="0" destOrd="0" presId="urn:microsoft.com/office/officeart/2005/8/layout/list1"/>
    <dgm:cxn modelId="{6086CEFB-04AA-4B33-99A9-5578FE34AAD7}" srcId="{C7293041-CF7B-4ADB-966B-305C1194185A}" destId="{EB75907A-83C2-4225-851E-93C96EE12117}" srcOrd="1" destOrd="0" parTransId="{960A7DC6-3094-489A-9957-77F68971B019}" sibTransId="{AE18141B-8E2D-4F0F-B2F6-5074F6289170}"/>
    <dgm:cxn modelId="{589067FF-8F73-4FAA-95C4-194A2DAC1168}" type="presOf" srcId="{5F6407F0-4FC3-42C1-9A7F-DA8C1E160BCD}" destId="{07314209-CED0-4860-9F1D-3B1150EEE423}" srcOrd="0" destOrd="0" presId="urn:microsoft.com/office/officeart/2005/8/layout/list1"/>
    <dgm:cxn modelId="{1FC8CBD6-4081-444E-98F9-E840127CBB09}" type="presParOf" srcId="{A4824B6F-F93F-4CB2-B2D6-9C27A041E611}" destId="{0D6C23E9-6E8C-4174-8690-627A2E243162}" srcOrd="0" destOrd="0" presId="urn:microsoft.com/office/officeart/2005/8/layout/list1"/>
    <dgm:cxn modelId="{D7828C8E-4115-43D7-A350-1A4217401F19}" type="presParOf" srcId="{0D6C23E9-6E8C-4174-8690-627A2E243162}" destId="{A02BC29B-B271-4703-9C42-56EC98F23248}" srcOrd="0" destOrd="0" presId="urn:microsoft.com/office/officeart/2005/8/layout/list1"/>
    <dgm:cxn modelId="{51A7B3EB-E977-44F2-A2DE-02BF67D0D249}" type="presParOf" srcId="{0D6C23E9-6E8C-4174-8690-627A2E243162}" destId="{4F012648-F220-4ED4-9722-455A7018D2E0}" srcOrd="1" destOrd="0" presId="urn:microsoft.com/office/officeart/2005/8/layout/list1"/>
    <dgm:cxn modelId="{20563CBE-B4A2-42E9-BB7C-0A7888156F9F}" type="presParOf" srcId="{A4824B6F-F93F-4CB2-B2D6-9C27A041E611}" destId="{10BA5F40-180E-4371-ABDB-86E23F489700}" srcOrd="1" destOrd="0" presId="urn:microsoft.com/office/officeart/2005/8/layout/list1"/>
    <dgm:cxn modelId="{C0BEE7B3-ABA8-40CE-8D64-CD0F784C3A28}" type="presParOf" srcId="{A4824B6F-F93F-4CB2-B2D6-9C27A041E611}" destId="{5C921D0C-683D-418D-9B76-3B6329822687}" srcOrd="2" destOrd="0" presId="urn:microsoft.com/office/officeart/2005/8/layout/list1"/>
    <dgm:cxn modelId="{E855F62E-0F16-4987-BA0D-11F7B001D366}" type="presParOf" srcId="{A4824B6F-F93F-4CB2-B2D6-9C27A041E611}" destId="{1DC985C0-2674-4B10-8D5C-68EA08C84414}" srcOrd="3" destOrd="0" presId="urn:microsoft.com/office/officeart/2005/8/layout/list1"/>
    <dgm:cxn modelId="{12812ED8-3C88-444A-AC81-AB3924E4ACD3}" type="presParOf" srcId="{A4824B6F-F93F-4CB2-B2D6-9C27A041E611}" destId="{9E4F2A3E-F638-4533-9569-FF9ABE1F60A5}" srcOrd="4" destOrd="0" presId="urn:microsoft.com/office/officeart/2005/8/layout/list1"/>
    <dgm:cxn modelId="{005720C9-BF54-4886-8A30-D298935EF6FB}" type="presParOf" srcId="{9E4F2A3E-F638-4533-9569-FF9ABE1F60A5}" destId="{D2BDF3C4-5DB8-42FA-B84E-E36516789AD5}" srcOrd="0" destOrd="0" presId="urn:microsoft.com/office/officeart/2005/8/layout/list1"/>
    <dgm:cxn modelId="{DFACEF77-9632-48CD-9F9F-C0DAEEF7E8B6}" type="presParOf" srcId="{9E4F2A3E-F638-4533-9569-FF9ABE1F60A5}" destId="{39D11F28-DBD2-498E-883A-3A81BDBF9FB4}" srcOrd="1" destOrd="0" presId="urn:microsoft.com/office/officeart/2005/8/layout/list1"/>
    <dgm:cxn modelId="{11B14451-5A40-4938-B1F1-50B9839BD3BE}" type="presParOf" srcId="{A4824B6F-F93F-4CB2-B2D6-9C27A041E611}" destId="{B2D156F3-709A-45E6-A34F-AA898ACEAB11}" srcOrd="5" destOrd="0" presId="urn:microsoft.com/office/officeart/2005/8/layout/list1"/>
    <dgm:cxn modelId="{E339AE7C-CD62-497E-B3FD-DC38A7237ECA}" type="presParOf" srcId="{A4824B6F-F93F-4CB2-B2D6-9C27A041E611}" destId="{9AA2126F-70C7-4575-BB96-B99C4CC85E45}" srcOrd="6" destOrd="0" presId="urn:microsoft.com/office/officeart/2005/8/layout/list1"/>
    <dgm:cxn modelId="{C086B9B5-FB81-4C23-ABBA-7D39E9BEC547}" type="presParOf" srcId="{A4824B6F-F93F-4CB2-B2D6-9C27A041E611}" destId="{D87C71BD-0581-4816-8060-B3AB428BC517}" srcOrd="7" destOrd="0" presId="urn:microsoft.com/office/officeart/2005/8/layout/list1"/>
    <dgm:cxn modelId="{2733A5AD-3137-4B5A-B997-E2DBA486E45C}" type="presParOf" srcId="{A4824B6F-F93F-4CB2-B2D6-9C27A041E611}" destId="{D8C44380-2EC9-4863-B459-DA8CD4C5CF8A}" srcOrd="8" destOrd="0" presId="urn:microsoft.com/office/officeart/2005/8/layout/list1"/>
    <dgm:cxn modelId="{163913A1-738A-4EAE-B706-6903CECAECC7}" type="presParOf" srcId="{D8C44380-2EC9-4863-B459-DA8CD4C5CF8A}" destId="{07314209-CED0-4860-9F1D-3B1150EEE423}" srcOrd="0" destOrd="0" presId="urn:microsoft.com/office/officeart/2005/8/layout/list1"/>
    <dgm:cxn modelId="{4B27CEDB-9CF7-4347-B65E-58B74E2483F2}" type="presParOf" srcId="{D8C44380-2EC9-4863-B459-DA8CD4C5CF8A}" destId="{670ACEE5-74D7-44A0-A750-62D1B254052E}" srcOrd="1" destOrd="0" presId="urn:microsoft.com/office/officeart/2005/8/layout/list1"/>
    <dgm:cxn modelId="{B2F6B0B5-CA4D-4B99-AA66-DDF5BA53CDAF}" type="presParOf" srcId="{A4824B6F-F93F-4CB2-B2D6-9C27A041E611}" destId="{5F359B76-1385-4054-867A-3AEF7FCB1BC9}" srcOrd="9" destOrd="0" presId="urn:microsoft.com/office/officeart/2005/8/layout/list1"/>
    <dgm:cxn modelId="{84C9A5B8-7B8E-4355-9D8F-0C38E2B2B51A}" type="presParOf" srcId="{A4824B6F-F93F-4CB2-B2D6-9C27A041E611}" destId="{85AFB6E4-6F63-4D78-9F88-21826B8FE8A0}" srcOrd="10" destOrd="0" presId="urn:microsoft.com/office/officeart/2005/8/layout/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B5A518-CCA4-4C5C-92C1-7101CB7E553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F91D6F45-7F04-42C2-B772-5B4DCC943FA2}">
      <dgm:prSet phldrT="[Texto]"/>
      <dgm:spPr/>
      <dgm:t>
        <a:bodyPr/>
        <a:lstStyle/>
        <a:p>
          <a:r>
            <a:rPr lang="es-ES" dirty="0">
              <a:latin typeface="DINPro-Regular"/>
            </a:rPr>
            <a:t>Económico</a:t>
          </a:r>
        </a:p>
      </dgm:t>
    </dgm:pt>
    <dgm:pt modelId="{BD2D2FED-77CB-4762-85E2-BEA7E2283A4E}" type="parTrans" cxnId="{B89F3594-5387-4CF4-9547-9A6BC3752265}">
      <dgm:prSet/>
      <dgm:spPr/>
      <dgm:t>
        <a:bodyPr/>
        <a:lstStyle/>
        <a:p>
          <a:endParaRPr lang="es-ES">
            <a:latin typeface="DINPro-Regular"/>
          </a:endParaRPr>
        </a:p>
      </dgm:t>
    </dgm:pt>
    <dgm:pt modelId="{A93CEBA8-A4BC-490E-AE4B-728D985D9D51}" type="sibTrans" cxnId="{B89F3594-5387-4CF4-9547-9A6BC3752265}">
      <dgm:prSet/>
      <dgm:spPr/>
      <dgm:t>
        <a:bodyPr/>
        <a:lstStyle/>
        <a:p>
          <a:endParaRPr lang="es-ES">
            <a:latin typeface="DINPro-Regular"/>
          </a:endParaRPr>
        </a:p>
      </dgm:t>
    </dgm:pt>
    <dgm:pt modelId="{8A1A4B74-4235-4684-AC24-D2CE22490F8E}">
      <dgm:prSet phldrT="[Texto]"/>
      <dgm:spPr/>
      <dgm:t>
        <a:bodyPr/>
        <a:lstStyle/>
        <a:p>
          <a:r>
            <a:rPr lang="es-ES" dirty="0">
              <a:latin typeface="DINPro-Regular"/>
            </a:rPr>
            <a:t>Ambiental</a:t>
          </a:r>
        </a:p>
      </dgm:t>
    </dgm:pt>
    <dgm:pt modelId="{817242B8-57FD-430D-903E-5D287923605C}" type="parTrans" cxnId="{166084DE-03AD-4F9A-9FEF-F9BE31432098}">
      <dgm:prSet/>
      <dgm:spPr/>
      <dgm:t>
        <a:bodyPr/>
        <a:lstStyle/>
        <a:p>
          <a:endParaRPr lang="es-ES">
            <a:latin typeface="DINPro-Regular"/>
          </a:endParaRPr>
        </a:p>
      </dgm:t>
    </dgm:pt>
    <dgm:pt modelId="{13AF1AB4-60F8-4CA2-8469-82FF6D1A1182}" type="sibTrans" cxnId="{166084DE-03AD-4F9A-9FEF-F9BE31432098}">
      <dgm:prSet/>
      <dgm:spPr/>
      <dgm:t>
        <a:bodyPr/>
        <a:lstStyle/>
        <a:p>
          <a:endParaRPr lang="es-ES">
            <a:latin typeface="DINPro-Regular"/>
          </a:endParaRPr>
        </a:p>
      </dgm:t>
    </dgm:pt>
    <dgm:pt modelId="{475E6927-2955-4F64-8288-BC7A5CF49DCD}">
      <dgm:prSet phldrT="[Texto]"/>
      <dgm:spPr/>
      <dgm:t>
        <a:bodyPr/>
        <a:lstStyle/>
        <a:p>
          <a:r>
            <a:rPr lang="es-ES" dirty="0">
              <a:latin typeface="DINPro-Regular"/>
            </a:rPr>
            <a:t>Rural y social</a:t>
          </a:r>
        </a:p>
      </dgm:t>
    </dgm:pt>
    <dgm:pt modelId="{E7C175FC-BA8B-4046-9932-B26E5A443708}" type="parTrans" cxnId="{5563E646-24E6-4DFB-B8D0-9F57F77D3C08}">
      <dgm:prSet/>
      <dgm:spPr/>
      <dgm:t>
        <a:bodyPr/>
        <a:lstStyle/>
        <a:p>
          <a:endParaRPr lang="es-ES">
            <a:latin typeface="DINPro-Regular"/>
          </a:endParaRPr>
        </a:p>
      </dgm:t>
    </dgm:pt>
    <dgm:pt modelId="{BE02F0CD-1D24-4F37-B359-B80826603C65}" type="sibTrans" cxnId="{5563E646-24E6-4DFB-B8D0-9F57F77D3C08}">
      <dgm:prSet/>
      <dgm:spPr/>
      <dgm:t>
        <a:bodyPr/>
        <a:lstStyle/>
        <a:p>
          <a:endParaRPr lang="es-ES">
            <a:latin typeface="DINPro-Regular"/>
          </a:endParaRPr>
        </a:p>
      </dgm:t>
    </dgm:pt>
    <dgm:pt modelId="{2F1992BB-4832-406A-98B6-8EC4B473F92F}" type="pres">
      <dgm:prSet presAssocID="{A4B5A518-CCA4-4C5C-92C1-7101CB7E5537}" presName="diagram" presStyleCnt="0">
        <dgm:presLayoutVars>
          <dgm:dir/>
          <dgm:resizeHandles val="exact"/>
        </dgm:presLayoutVars>
      </dgm:prSet>
      <dgm:spPr/>
    </dgm:pt>
    <dgm:pt modelId="{588C9ACB-1DA4-4389-BCCB-71B14E05642C}" type="pres">
      <dgm:prSet presAssocID="{F91D6F45-7F04-42C2-B772-5B4DCC943FA2}" presName="node" presStyleLbl="node1" presStyleIdx="0" presStyleCnt="3">
        <dgm:presLayoutVars>
          <dgm:bulletEnabled val="1"/>
        </dgm:presLayoutVars>
      </dgm:prSet>
      <dgm:spPr/>
    </dgm:pt>
    <dgm:pt modelId="{3F4245FD-8F42-4BE6-983D-564AB4DD7217}" type="pres">
      <dgm:prSet presAssocID="{A93CEBA8-A4BC-490E-AE4B-728D985D9D51}" presName="sibTrans" presStyleCnt="0"/>
      <dgm:spPr/>
    </dgm:pt>
    <dgm:pt modelId="{28059F16-CC49-4532-9E27-0CB5307F7F42}" type="pres">
      <dgm:prSet presAssocID="{8A1A4B74-4235-4684-AC24-D2CE22490F8E}" presName="node" presStyleLbl="node1" presStyleIdx="1" presStyleCnt="3">
        <dgm:presLayoutVars>
          <dgm:bulletEnabled val="1"/>
        </dgm:presLayoutVars>
      </dgm:prSet>
      <dgm:spPr/>
    </dgm:pt>
    <dgm:pt modelId="{D333DF0A-3434-4121-9742-BF8F6B486D17}" type="pres">
      <dgm:prSet presAssocID="{13AF1AB4-60F8-4CA2-8469-82FF6D1A1182}" presName="sibTrans" presStyleCnt="0"/>
      <dgm:spPr/>
    </dgm:pt>
    <dgm:pt modelId="{58EA0DFB-7030-4C1C-84F9-B7348A17C12A}" type="pres">
      <dgm:prSet presAssocID="{475E6927-2955-4F64-8288-BC7A5CF49DCD}" presName="node" presStyleLbl="node1" presStyleIdx="2" presStyleCnt="3" custLinFactNeighborY="4671">
        <dgm:presLayoutVars>
          <dgm:bulletEnabled val="1"/>
        </dgm:presLayoutVars>
      </dgm:prSet>
      <dgm:spPr/>
    </dgm:pt>
  </dgm:ptLst>
  <dgm:cxnLst>
    <dgm:cxn modelId="{E060D932-24A6-47EB-9EC4-5CDA721D4016}" type="presOf" srcId="{A4B5A518-CCA4-4C5C-92C1-7101CB7E5537}" destId="{2F1992BB-4832-406A-98B6-8EC4B473F92F}" srcOrd="0" destOrd="0" presId="urn:microsoft.com/office/officeart/2005/8/layout/default"/>
    <dgm:cxn modelId="{5563E646-24E6-4DFB-B8D0-9F57F77D3C08}" srcId="{A4B5A518-CCA4-4C5C-92C1-7101CB7E5537}" destId="{475E6927-2955-4F64-8288-BC7A5CF49DCD}" srcOrd="2" destOrd="0" parTransId="{E7C175FC-BA8B-4046-9932-B26E5A443708}" sibTransId="{BE02F0CD-1D24-4F37-B359-B80826603C65}"/>
    <dgm:cxn modelId="{44E56A6D-00C0-4B3C-A0F7-DB3D7E4A96A2}" type="presOf" srcId="{F91D6F45-7F04-42C2-B772-5B4DCC943FA2}" destId="{588C9ACB-1DA4-4389-BCCB-71B14E05642C}" srcOrd="0" destOrd="0" presId="urn:microsoft.com/office/officeart/2005/8/layout/default"/>
    <dgm:cxn modelId="{1C26CF90-B74D-4542-807D-1AE675B5B921}" type="presOf" srcId="{475E6927-2955-4F64-8288-BC7A5CF49DCD}" destId="{58EA0DFB-7030-4C1C-84F9-B7348A17C12A}" srcOrd="0" destOrd="0" presId="urn:microsoft.com/office/officeart/2005/8/layout/default"/>
    <dgm:cxn modelId="{B89F3594-5387-4CF4-9547-9A6BC3752265}" srcId="{A4B5A518-CCA4-4C5C-92C1-7101CB7E5537}" destId="{F91D6F45-7F04-42C2-B772-5B4DCC943FA2}" srcOrd="0" destOrd="0" parTransId="{BD2D2FED-77CB-4762-85E2-BEA7E2283A4E}" sibTransId="{A93CEBA8-A4BC-490E-AE4B-728D985D9D51}"/>
    <dgm:cxn modelId="{A67BABBE-F080-461B-9E18-0377F6242B68}" type="presOf" srcId="{8A1A4B74-4235-4684-AC24-D2CE22490F8E}" destId="{28059F16-CC49-4532-9E27-0CB5307F7F42}" srcOrd="0" destOrd="0" presId="urn:microsoft.com/office/officeart/2005/8/layout/default"/>
    <dgm:cxn modelId="{166084DE-03AD-4F9A-9FEF-F9BE31432098}" srcId="{A4B5A518-CCA4-4C5C-92C1-7101CB7E5537}" destId="{8A1A4B74-4235-4684-AC24-D2CE22490F8E}" srcOrd="1" destOrd="0" parTransId="{817242B8-57FD-430D-903E-5D287923605C}" sibTransId="{13AF1AB4-60F8-4CA2-8469-82FF6D1A1182}"/>
    <dgm:cxn modelId="{C62A8FDB-0C57-4375-9709-594DC63EAF83}" type="presParOf" srcId="{2F1992BB-4832-406A-98B6-8EC4B473F92F}" destId="{588C9ACB-1DA4-4389-BCCB-71B14E05642C}" srcOrd="0" destOrd="0" presId="urn:microsoft.com/office/officeart/2005/8/layout/default"/>
    <dgm:cxn modelId="{2D52988E-DCE6-41F0-87BF-DCC21B9915B8}" type="presParOf" srcId="{2F1992BB-4832-406A-98B6-8EC4B473F92F}" destId="{3F4245FD-8F42-4BE6-983D-564AB4DD7217}" srcOrd="1" destOrd="0" presId="urn:microsoft.com/office/officeart/2005/8/layout/default"/>
    <dgm:cxn modelId="{D573C493-706A-4DD3-A876-B4E9D23E3963}" type="presParOf" srcId="{2F1992BB-4832-406A-98B6-8EC4B473F92F}" destId="{28059F16-CC49-4532-9E27-0CB5307F7F42}" srcOrd="2" destOrd="0" presId="urn:microsoft.com/office/officeart/2005/8/layout/default"/>
    <dgm:cxn modelId="{BBF45007-683A-4A81-9FEA-4EA294551FC4}" type="presParOf" srcId="{2F1992BB-4832-406A-98B6-8EC4B473F92F}" destId="{D333DF0A-3434-4121-9742-BF8F6B486D17}" srcOrd="3" destOrd="0" presId="urn:microsoft.com/office/officeart/2005/8/layout/default"/>
    <dgm:cxn modelId="{6731D852-DFA6-4C60-AD2F-C68D94807A8F}" type="presParOf" srcId="{2F1992BB-4832-406A-98B6-8EC4B473F92F}" destId="{58EA0DFB-7030-4C1C-84F9-B7348A17C12A}" srcOrd="4" destOrd="0" presId="urn:microsoft.com/office/officeart/2005/8/layout/default"/>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21D0C-683D-418D-9B76-3B6329822687}">
      <dsp:nvSpPr>
        <dsp:cNvPr id="0" name=""/>
        <dsp:cNvSpPr/>
      </dsp:nvSpPr>
      <dsp:spPr>
        <a:xfrm>
          <a:off x="0" y="660336"/>
          <a:ext cx="5562600" cy="1575000"/>
        </a:xfrm>
        <a:prstGeom prst="rect">
          <a:avLst/>
        </a:prstGeom>
        <a:solidFill>
          <a:srgbClr val="FFFFFF">
            <a:alpha val="90000"/>
          </a:srgbClr>
        </a:solidFill>
        <a:ln w="12700" cap="flat" cmpd="sng" algn="ctr">
          <a:solidFill>
            <a:srgbClr val="005D5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720" tIns="208280" rIns="431720" bIns="142240" numCol="1" spcCol="1270" anchor="t" anchorCtr="0">
          <a:noAutofit/>
        </a:bodyPr>
        <a:lstStyle/>
        <a:p>
          <a:pPr marL="228600" lvl="1" indent="-228600" algn="l" defTabSz="889000">
            <a:lnSpc>
              <a:spcPct val="90000"/>
            </a:lnSpc>
            <a:spcBef>
              <a:spcPct val="0"/>
            </a:spcBef>
            <a:spcAft>
              <a:spcPct val="15000"/>
            </a:spcAft>
            <a:buChar char="•"/>
          </a:pPr>
          <a:r>
            <a:rPr lang="es-ES" altLang="es-ES" sz="2000" kern="1200" dirty="0">
              <a:solidFill>
                <a:schemeClr val="bg1">
                  <a:lumMod val="50000"/>
                </a:schemeClr>
              </a:solidFill>
              <a:latin typeface="DINPro-Regular"/>
              <a:ea typeface="+mn-ea"/>
              <a:cs typeface="+mn-cs"/>
            </a:rPr>
            <a:t>Aumentar la competitividad</a:t>
          </a:r>
          <a:endParaRPr lang="es-ES" sz="2000" kern="1200" dirty="0">
            <a:solidFill>
              <a:schemeClr val="bg1">
                <a:lumMod val="50000"/>
              </a:schemeClr>
            </a:solidFill>
            <a:latin typeface="DINPro-Regular"/>
            <a:ea typeface="+mn-ea"/>
            <a:cs typeface="+mn-cs"/>
          </a:endParaRPr>
        </a:p>
        <a:p>
          <a:pPr marL="228600" lvl="1" indent="-228600" algn="l" defTabSz="889000">
            <a:lnSpc>
              <a:spcPct val="90000"/>
            </a:lnSpc>
            <a:spcBef>
              <a:spcPct val="0"/>
            </a:spcBef>
            <a:spcAft>
              <a:spcPct val="15000"/>
            </a:spcAft>
            <a:buChar char="•"/>
          </a:pPr>
          <a:r>
            <a:rPr lang="es-ES" altLang="es-ES" sz="2000" kern="1200" dirty="0">
              <a:solidFill>
                <a:schemeClr val="bg1">
                  <a:lumMod val="50000"/>
                </a:schemeClr>
              </a:solidFill>
              <a:latin typeface="DINPro-Regular"/>
              <a:ea typeface="+mn-ea"/>
              <a:cs typeface="+mn-cs"/>
            </a:rPr>
            <a:t>Garantizar una renta justa a los agricultores</a:t>
          </a:r>
          <a:endParaRPr lang="es-ES" sz="2000" kern="1200" dirty="0">
            <a:solidFill>
              <a:schemeClr val="bg1">
                <a:lumMod val="50000"/>
              </a:schemeClr>
            </a:solidFill>
            <a:latin typeface="DINPro-Regular"/>
            <a:ea typeface="+mn-ea"/>
            <a:cs typeface="+mn-cs"/>
          </a:endParaRPr>
        </a:p>
        <a:p>
          <a:pPr marL="228600" lvl="1" indent="-228600" algn="l" defTabSz="889000">
            <a:lnSpc>
              <a:spcPct val="90000"/>
            </a:lnSpc>
            <a:spcBef>
              <a:spcPct val="0"/>
            </a:spcBef>
            <a:spcAft>
              <a:spcPct val="15000"/>
            </a:spcAft>
            <a:buChar char="•"/>
          </a:pPr>
          <a:r>
            <a:rPr lang="es-ES" altLang="es-ES" sz="2000" kern="1200" dirty="0">
              <a:solidFill>
                <a:schemeClr val="bg1">
                  <a:lumMod val="50000"/>
                </a:schemeClr>
              </a:solidFill>
              <a:latin typeface="DINPro-Regular"/>
              <a:ea typeface="+mn-ea"/>
              <a:cs typeface="+mn-cs"/>
            </a:rPr>
            <a:t>Mejorar la posición de los agricultores en la cadena alimentaria</a:t>
          </a:r>
          <a:endParaRPr lang="es-ES" sz="2000" kern="1200" dirty="0">
            <a:solidFill>
              <a:schemeClr val="bg1">
                <a:lumMod val="50000"/>
              </a:schemeClr>
            </a:solidFill>
            <a:latin typeface="DINPro-Regular"/>
            <a:ea typeface="+mn-ea"/>
            <a:cs typeface="+mn-cs"/>
          </a:endParaRPr>
        </a:p>
      </dsp:txBody>
      <dsp:txXfrm>
        <a:off x="0" y="660336"/>
        <a:ext cx="5562600" cy="1575000"/>
      </dsp:txXfrm>
    </dsp:sp>
    <dsp:sp modelId="{4F012648-F220-4ED4-9722-455A7018D2E0}">
      <dsp:nvSpPr>
        <dsp:cNvPr id="0" name=""/>
        <dsp:cNvSpPr/>
      </dsp:nvSpPr>
      <dsp:spPr>
        <a:xfrm>
          <a:off x="201126" y="84266"/>
          <a:ext cx="4216695" cy="712949"/>
        </a:xfrm>
        <a:prstGeom prst="roundRect">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177" tIns="0" rIns="147177" bIns="0" numCol="1" spcCol="1270" anchor="ctr" anchorCtr="0">
          <a:noAutofit/>
        </a:bodyPr>
        <a:lstStyle/>
        <a:p>
          <a:pPr marL="0" lvl="0" indent="0" algn="l" defTabSz="1022350">
            <a:lnSpc>
              <a:spcPct val="90000"/>
            </a:lnSpc>
            <a:spcBef>
              <a:spcPct val="0"/>
            </a:spcBef>
            <a:spcAft>
              <a:spcPct val="35000"/>
            </a:spcAft>
            <a:buNone/>
          </a:pPr>
          <a:r>
            <a:rPr lang="es-ES" altLang="es-ES" sz="2300" b="1" kern="1200" dirty="0">
              <a:solidFill>
                <a:sysClr val="window" lastClr="FFFFFF"/>
              </a:solidFill>
              <a:latin typeface="DINPro-Regular"/>
              <a:ea typeface="+mn-ea"/>
              <a:cs typeface="+mn-cs"/>
            </a:rPr>
            <a:t>Resiliencia y Competitividad</a:t>
          </a:r>
          <a:endParaRPr lang="es-ES" sz="2300" b="1" kern="1200" dirty="0">
            <a:solidFill>
              <a:sysClr val="window" lastClr="FFFFFF"/>
            </a:solidFill>
            <a:latin typeface="DINPro-Regular"/>
            <a:ea typeface="+mn-ea"/>
            <a:cs typeface="+mn-cs"/>
          </a:endParaRPr>
        </a:p>
      </dsp:txBody>
      <dsp:txXfrm>
        <a:off x="235929" y="119069"/>
        <a:ext cx="4147089" cy="643343"/>
      </dsp:txXfrm>
    </dsp:sp>
    <dsp:sp modelId="{9AA2126F-70C7-4575-BB96-B99C4CC85E45}">
      <dsp:nvSpPr>
        <dsp:cNvPr id="0" name=""/>
        <dsp:cNvSpPr/>
      </dsp:nvSpPr>
      <dsp:spPr>
        <a:xfrm>
          <a:off x="0" y="2962057"/>
          <a:ext cx="5562600" cy="1260000"/>
        </a:xfrm>
        <a:prstGeom prst="rect">
          <a:avLst/>
        </a:prstGeom>
        <a:solidFill>
          <a:srgbClr val="FFFFFF">
            <a:alpha val="90000"/>
          </a:srgbClr>
        </a:solidFill>
        <a:ln w="12700" cap="flat" cmpd="sng" algn="ctr">
          <a:solidFill>
            <a:srgbClr val="005D5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720" tIns="208280" rIns="431720" bIns="142240" numCol="1" spcCol="1270" anchor="t" anchorCtr="0">
          <a:noAutofit/>
        </a:bodyPr>
        <a:lstStyle/>
        <a:p>
          <a:pPr marL="228600" lvl="1" indent="-228600" algn="l" defTabSz="889000">
            <a:lnSpc>
              <a:spcPct val="90000"/>
            </a:lnSpc>
            <a:spcBef>
              <a:spcPct val="0"/>
            </a:spcBef>
            <a:spcAft>
              <a:spcPct val="15000"/>
            </a:spcAft>
            <a:buChar char="•"/>
          </a:pPr>
          <a:r>
            <a:rPr lang="es-ES" altLang="es-ES" sz="2000" kern="1200" dirty="0">
              <a:solidFill>
                <a:schemeClr val="bg1">
                  <a:lumMod val="50000"/>
                </a:schemeClr>
              </a:solidFill>
              <a:latin typeface="DINPro-Regular"/>
              <a:ea typeface="+mn-ea"/>
              <a:cs typeface="+mn-cs"/>
            </a:rPr>
            <a:t>Mejorar la posición de los agricultores en la cadena alimentaria</a:t>
          </a:r>
          <a:endParaRPr lang="es-ES" sz="2000" kern="1200" dirty="0">
            <a:solidFill>
              <a:schemeClr val="bg1">
                <a:lumMod val="50000"/>
              </a:schemeClr>
            </a:solidFill>
            <a:latin typeface="DINPro-Regular"/>
            <a:ea typeface="+mn-ea"/>
            <a:cs typeface="+mn-cs"/>
          </a:endParaRPr>
        </a:p>
        <a:p>
          <a:pPr marL="228600" lvl="1" indent="-228600" algn="l" defTabSz="889000">
            <a:lnSpc>
              <a:spcPct val="90000"/>
            </a:lnSpc>
            <a:spcBef>
              <a:spcPct val="0"/>
            </a:spcBef>
            <a:spcAft>
              <a:spcPct val="15000"/>
            </a:spcAft>
            <a:buChar char="•"/>
          </a:pPr>
          <a:r>
            <a:rPr lang="es-ES" altLang="es-ES" sz="2000" kern="1200" dirty="0">
              <a:solidFill>
                <a:schemeClr val="bg1">
                  <a:lumMod val="50000"/>
                </a:schemeClr>
              </a:solidFill>
              <a:latin typeface="DINPro-Regular"/>
              <a:ea typeface="+mn-ea"/>
              <a:cs typeface="+mn-cs"/>
            </a:rPr>
            <a:t>Proteger la calidad alimentaria y sanitaria</a:t>
          </a:r>
          <a:endParaRPr lang="es-ES" sz="2000" kern="1200" dirty="0">
            <a:solidFill>
              <a:schemeClr val="bg1">
                <a:lumMod val="50000"/>
              </a:schemeClr>
            </a:solidFill>
            <a:latin typeface="DINPro-Regular"/>
            <a:ea typeface="+mn-ea"/>
            <a:cs typeface="+mn-cs"/>
          </a:endParaRPr>
        </a:p>
      </dsp:txBody>
      <dsp:txXfrm>
        <a:off x="0" y="2962057"/>
        <a:ext cx="5562600" cy="1260000"/>
      </dsp:txXfrm>
    </dsp:sp>
    <dsp:sp modelId="{39D11F28-DBD2-498E-883A-3A81BDBF9FB4}">
      <dsp:nvSpPr>
        <dsp:cNvPr id="0" name=""/>
        <dsp:cNvSpPr/>
      </dsp:nvSpPr>
      <dsp:spPr>
        <a:xfrm>
          <a:off x="211951" y="2254501"/>
          <a:ext cx="4216695" cy="828227"/>
        </a:xfrm>
        <a:prstGeom prst="roundRect">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177" tIns="0" rIns="147177" bIns="0" numCol="1" spcCol="1270" anchor="ctr" anchorCtr="0">
          <a:noAutofit/>
        </a:bodyPr>
        <a:lstStyle/>
        <a:p>
          <a:pPr marL="0" lvl="0" indent="0" algn="l" defTabSz="1022350">
            <a:lnSpc>
              <a:spcPct val="90000"/>
            </a:lnSpc>
            <a:spcBef>
              <a:spcPct val="0"/>
            </a:spcBef>
            <a:spcAft>
              <a:spcPct val="35000"/>
            </a:spcAft>
            <a:buNone/>
          </a:pPr>
          <a:r>
            <a:rPr lang="es-ES" altLang="es-ES" sz="2300" b="1" kern="1200" dirty="0">
              <a:solidFill>
                <a:sysClr val="window" lastClr="FFFFFF"/>
              </a:solidFill>
              <a:latin typeface="DINPro-Regular"/>
              <a:ea typeface="+mn-ea"/>
              <a:cs typeface="+mn-cs"/>
            </a:rPr>
            <a:t>Calidad y Cadena Alimentaria</a:t>
          </a:r>
          <a:endParaRPr lang="es-ES" sz="2300" b="1" kern="1200" dirty="0">
            <a:solidFill>
              <a:sysClr val="window" lastClr="FFFFFF"/>
            </a:solidFill>
            <a:latin typeface="DINPro-Regular"/>
            <a:ea typeface="+mn-ea"/>
            <a:cs typeface="+mn-cs"/>
          </a:endParaRPr>
        </a:p>
      </dsp:txBody>
      <dsp:txXfrm>
        <a:off x="252382" y="2294932"/>
        <a:ext cx="4135833" cy="747365"/>
      </dsp:txXfrm>
    </dsp:sp>
    <dsp:sp modelId="{85AFB6E4-6F63-4D78-9F88-21826B8FE8A0}">
      <dsp:nvSpPr>
        <dsp:cNvPr id="0" name=""/>
        <dsp:cNvSpPr/>
      </dsp:nvSpPr>
      <dsp:spPr>
        <a:xfrm>
          <a:off x="0" y="4636995"/>
          <a:ext cx="5562600" cy="960750"/>
        </a:xfrm>
        <a:prstGeom prst="rect">
          <a:avLst/>
        </a:prstGeom>
        <a:solidFill>
          <a:srgbClr val="FFFFFF">
            <a:alpha val="90000"/>
          </a:srgbClr>
        </a:solidFill>
        <a:ln w="12700" cap="flat" cmpd="sng" algn="ctr">
          <a:solidFill>
            <a:srgbClr val="005D5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720" tIns="208280" rIns="431720" bIns="142240" numCol="1" spcCol="1270" anchor="t" anchorCtr="0">
          <a:noAutofit/>
        </a:bodyPr>
        <a:lstStyle/>
        <a:p>
          <a:pPr marL="228600" lvl="1" indent="-228600" algn="l" defTabSz="889000">
            <a:lnSpc>
              <a:spcPct val="90000"/>
            </a:lnSpc>
            <a:spcBef>
              <a:spcPct val="0"/>
            </a:spcBef>
            <a:spcAft>
              <a:spcPct val="15000"/>
            </a:spcAft>
            <a:buChar char="•"/>
          </a:pPr>
          <a:r>
            <a:rPr lang="es-ES" altLang="es-ES" sz="2000" kern="1200" dirty="0">
              <a:solidFill>
                <a:schemeClr val="bg1">
                  <a:lumMod val="50000"/>
                </a:schemeClr>
              </a:solidFill>
              <a:latin typeface="DINPro-Regular"/>
              <a:ea typeface="+mn-ea"/>
              <a:cs typeface="+mn-cs"/>
            </a:rPr>
            <a:t>Mantener zonas rurales dinámicas</a:t>
          </a:r>
          <a:endParaRPr lang="es-ES" sz="2000" kern="1200" dirty="0">
            <a:solidFill>
              <a:schemeClr val="bg1">
                <a:lumMod val="50000"/>
              </a:schemeClr>
            </a:solidFill>
            <a:latin typeface="DINPro-Regular"/>
            <a:ea typeface="+mn-ea"/>
            <a:cs typeface="+mn-cs"/>
          </a:endParaRPr>
        </a:p>
        <a:p>
          <a:pPr marL="228600" lvl="1" indent="-228600" algn="l" defTabSz="889000">
            <a:lnSpc>
              <a:spcPct val="90000"/>
            </a:lnSpc>
            <a:spcBef>
              <a:spcPct val="0"/>
            </a:spcBef>
            <a:spcAft>
              <a:spcPct val="15000"/>
            </a:spcAft>
            <a:buChar char="•"/>
          </a:pPr>
          <a:r>
            <a:rPr lang="es-ES" altLang="es-ES" sz="2000" kern="1200" dirty="0">
              <a:solidFill>
                <a:schemeClr val="bg1">
                  <a:lumMod val="50000"/>
                </a:schemeClr>
              </a:solidFill>
              <a:latin typeface="DINPro-Regular"/>
              <a:ea typeface="+mn-ea"/>
              <a:cs typeface="+mn-cs"/>
            </a:rPr>
            <a:t>Apoyar el relevo generacional</a:t>
          </a:r>
          <a:endParaRPr lang="es-ES" sz="2000" kern="1200" dirty="0">
            <a:solidFill>
              <a:schemeClr val="bg1">
                <a:lumMod val="50000"/>
              </a:schemeClr>
            </a:solidFill>
            <a:latin typeface="DINPro-Regular"/>
            <a:ea typeface="+mn-ea"/>
            <a:cs typeface="+mn-cs"/>
          </a:endParaRPr>
        </a:p>
      </dsp:txBody>
      <dsp:txXfrm>
        <a:off x="0" y="4636995"/>
        <a:ext cx="5562600" cy="960750"/>
      </dsp:txXfrm>
    </dsp:sp>
    <dsp:sp modelId="{670ACEE5-74D7-44A0-A750-62D1B254052E}">
      <dsp:nvSpPr>
        <dsp:cNvPr id="0" name=""/>
        <dsp:cNvSpPr/>
      </dsp:nvSpPr>
      <dsp:spPr>
        <a:xfrm>
          <a:off x="278130" y="4276057"/>
          <a:ext cx="4216695" cy="508538"/>
        </a:xfrm>
        <a:prstGeom prst="roundRect">
          <a:avLst/>
        </a:prstGeom>
        <a:solidFill>
          <a:schemeClr val="accent4"/>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177" tIns="0" rIns="147177" bIns="0" numCol="1" spcCol="1270" anchor="ctr" anchorCtr="0">
          <a:noAutofit/>
        </a:bodyPr>
        <a:lstStyle/>
        <a:p>
          <a:pPr marL="0" lvl="0" indent="0" algn="l" defTabSz="1022350">
            <a:lnSpc>
              <a:spcPct val="90000"/>
            </a:lnSpc>
            <a:spcBef>
              <a:spcPct val="0"/>
            </a:spcBef>
            <a:spcAft>
              <a:spcPct val="35000"/>
            </a:spcAft>
            <a:buNone/>
          </a:pPr>
          <a:r>
            <a:rPr lang="es-ES" sz="2300" b="1" kern="1200" dirty="0">
              <a:solidFill>
                <a:sysClr val="window" lastClr="FFFFFF"/>
              </a:solidFill>
              <a:latin typeface="DINPro-Regular"/>
              <a:ea typeface="+mn-ea"/>
              <a:cs typeface="Helvetica" panose="020B0604020202020204" pitchFamily="34" charset="0"/>
            </a:rPr>
            <a:t>Mujeres</a:t>
          </a:r>
        </a:p>
      </dsp:txBody>
      <dsp:txXfrm>
        <a:off x="302955" y="4300882"/>
        <a:ext cx="4167045" cy="458888"/>
      </dsp:txXfrm>
    </dsp:sp>
    <dsp:sp modelId="{FA145062-D9F2-47AC-B385-4614796D6B75}">
      <dsp:nvSpPr>
        <dsp:cNvPr id="0" name=""/>
        <dsp:cNvSpPr/>
      </dsp:nvSpPr>
      <dsp:spPr>
        <a:xfrm>
          <a:off x="0" y="5942312"/>
          <a:ext cx="5562600" cy="960750"/>
        </a:xfrm>
        <a:prstGeom prst="rect">
          <a:avLst/>
        </a:prstGeom>
        <a:solidFill>
          <a:srgbClr val="FFFFFF">
            <a:alpha val="90000"/>
          </a:srgbClr>
        </a:solidFill>
        <a:ln w="12700" cap="flat" cmpd="sng" algn="ctr">
          <a:solidFill>
            <a:srgbClr val="005D5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720" tIns="208280" rIns="431720" bIns="142240" numCol="1" spcCol="1270" anchor="t" anchorCtr="0">
          <a:noAutofit/>
        </a:bodyPr>
        <a:lstStyle/>
        <a:p>
          <a:pPr marL="228600" lvl="1" indent="-228600" algn="l" defTabSz="889000">
            <a:lnSpc>
              <a:spcPct val="90000"/>
            </a:lnSpc>
            <a:spcBef>
              <a:spcPct val="0"/>
            </a:spcBef>
            <a:spcAft>
              <a:spcPct val="15000"/>
            </a:spcAft>
            <a:buChar char="•"/>
          </a:pPr>
          <a:r>
            <a:rPr lang="es-ES" altLang="es-ES" sz="2000" kern="1200" dirty="0">
              <a:solidFill>
                <a:schemeClr val="bg1">
                  <a:lumMod val="50000"/>
                </a:schemeClr>
              </a:solidFill>
              <a:latin typeface="DINPro-Regular"/>
              <a:ea typeface="+mn-ea"/>
              <a:cs typeface="+mn-cs"/>
            </a:rPr>
            <a:t>Mantener zonas rurales dinámicas</a:t>
          </a:r>
          <a:endParaRPr lang="es-ES" sz="2000" kern="1200" dirty="0">
            <a:solidFill>
              <a:schemeClr val="bg1">
                <a:lumMod val="50000"/>
              </a:schemeClr>
            </a:solidFill>
            <a:latin typeface="DINPro-Regular"/>
            <a:ea typeface="+mn-ea"/>
            <a:cs typeface="+mn-cs"/>
          </a:endParaRPr>
        </a:p>
        <a:p>
          <a:pPr marL="228600" lvl="1" indent="-228600" algn="l" defTabSz="889000">
            <a:lnSpc>
              <a:spcPct val="90000"/>
            </a:lnSpc>
            <a:spcBef>
              <a:spcPct val="0"/>
            </a:spcBef>
            <a:spcAft>
              <a:spcPct val="15000"/>
            </a:spcAft>
            <a:buChar char="•"/>
          </a:pPr>
          <a:r>
            <a:rPr lang="es-ES" altLang="es-ES" sz="2000" kern="1200" dirty="0">
              <a:solidFill>
                <a:schemeClr val="bg1">
                  <a:lumMod val="50000"/>
                </a:schemeClr>
              </a:solidFill>
              <a:latin typeface="DINPro-Regular"/>
              <a:ea typeface="+mn-ea"/>
              <a:cs typeface="+mn-cs"/>
            </a:rPr>
            <a:t>Apoyar el relevo generacional</a:t>
          </a:r>
          <a:endParaRPr lang="es-ES" sz="2000" kern="1200" dirty="0">
            <a:solidFill>
              <a:schemeClr val="bg1">
                <a:lumMod val="50000"/>
              </a:schemeClr>
            </a:solidFill>
            <a:latin typeface="DINPro-Regular"/>
            <a:ea typeface="+mn-ea"/>
            <a:cs typeface="+mn-cs"/>
          </a:endParaRPr>
        </a:p>
      </dsp:txBody>
      <dsp:txXfrm>
        <a:off x="0" y="5942312"/>
        <a:ext cx="5562600" cy="960750"/>
      </dsp:txXfrm>
    </dsp:sp>
    <dsp:sp modelId="{FD763702-2B17-4E12-A5C0-A841C1EF8381}">
      <dsp:nvSpPr>
        <dsp:cNvPr id="0" name=""/>
        <dsp:cNvSpPr/>
      </dsp:nvSpPr>
      <dsp:spPr>
        <a:xfrm>
          <a:off x="278130" y="5651745"/>
          <a:ext cx="4216695" cy="458424"/>
        </a:xfrm>
        <a:prstGeom prst="roundRect">
          <a:avLst/>
        </a:prstGeom>
        <a:solidFill>
          <a:schemeClr val="accent4"/>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177" tIns="0" rIns="147177" bIns="0" numCol="1" spcCol="1270" anchor="ctr" anchorCtr="0">
          <a:noAutofit/>
        </a:bodyPr>
        <a:lstStyle/>
        <a:p>
          <a:pPr marL="0" lvl="0" indent="0" algn="l" defTabSz="1022350">
            <a:lnSpc>
              <a:spcPct val="90000"/>
            </a:lnSpc>
            <a:spcBef>
              <a:spcPct val="0"/>
            </a:spcBef>
            <a:spcAft>
              <a:spcPct val="35000"/>
            </a:spcAft>
            <a:buNone/>
          </a:pPr>
          <a:r>
            <a:rPr lang="es-ES" altLang="es-ES" sz="2300" b="1" kern="1200" dirty="0">
              <a:solidFill>
                <a:sysClr val="window" lastClr="FFFFFF"/>
              </a:solidFill>
              <a:latin typeface="DINPro-Regular"/>
              <a:ea typeface="+mn-ea"/>
              <a:cs typeface="+mn-cs"/>
            </a:rPr>
            <a:t>Dinamización Rural</a:t>
          </a:r>
          <a:endParaRPr lang="es-ES" sz="2300" b="1" kern="1200" dirty="0">
            <a:solidFill>
              <a:sysClr val="window" lastClr="FFFFFF"/>
            </a:solidFill>
            <a:latin typeface="DINPro-Regular"/>
            <a:ea typeface="+mn-ea"/>
            <a:cs typeface="+mn-cs"/>
          </a:endParaRPr>
        </a:p>
      </dsp:txBody>
      <dsp:txXfrm>
        <a:off x="300508" y="5674123"/>
        <a:ext cx="4171939" cy="413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21D0C-683D-418D-9B76-3B6329822687}">
      <dsp:nvSpPr>
        <dsp:cNvPr id="0" name=""/>
        <dsp:cNvSpPr/>
      </dsp:nvSpPr>
      <dsp:spPr>
        <a:xfrm>
          <a:off x="0" y="615433"/>
          <a:ext cx="5831167" cy="1556100"/>
        </a:xfrm>
        <a:prstGeom prst="rect">
          <a:avLst/>
        </a:prstGeom>
        <a:solidFill>
          <a:srgbClr val="FFFFFF">
            <a:alpha val="90000"/>
          </a:srgbClr>
        </a:solidFill>
        <a:ln w="12700" cap="flat" cmpd="sng" algn="ctr">
          <a:solidFill>
            <a:srgbClr val="005D5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2563" tIns="791464" rIns="452563" bIns="142240" numCol="1" spcCol="1270" anchor="t" anchorCtr="0">
          <a:noAutofit/>
        </a:bodyPr>
        <a:lstStyle/>
        <a:p>
          <a:pPr marL="228600" lvl="1" indent="-228600" algn="l" defTabSz="889000">
            <a:lnSpc>
              <a:spcPct val="90000"/>
            </a:lnSpc>
            <a:spcBef>
              <a:spcPct val="0"/>
            </a:spcBef>
            <a:spcAft>
              <a:spcPct val="15000"/>
            </a:spcAft>
            <a:buChar char="•"/>
          </a:pPr>
          <a:r>
            <a:rPr lang="es-ES" altLang="es-ES" sz="2000" kern="1200" dirty="0">
              <a:solidFill>
                <a:schemeClr val="bg1">
                  <a:lumMod val="50000"/>
                </a:schemeClr>
              </a:solidFill>
              <a:latin typeface="DINPro-Regular"/>
              <a:ea typeface="+mn-ea"/>
              <a:cs typeface="+mn-cs"/>
            </a:rPr>
            <a:t>Actuar contra el cambio climático</a:t>
          </a:r>
          <a:endParaRPr lang="es-ES" sz="2000" kern="1200" dirty="0">
            <a:solidFill>
              <a:schemeClr val="bg1">
                <a:lumMod val="50000"/>
              </a:schemeClr>
            </a:solidFill>
            <a:latin typeface="DINPro-Regular"/>
            <a:ea typeface="+mn-ea"/>
            <a:cs typeface="+mn-cs"/>
          </a:endParaRPr>
        </a:p>
        <a:p>
          <a:pPr marL="228600" lvl="1" indent="-228600" algn="l" defTabSz="889000">
            <a:lnSpc>
              <a:spcPct val="90000"/>
            </a:lnSpc>
            <a:spcBef>
              <a:spcPct val="0"/>
            </a:spcBef>
            <a:spcAft>
              <a:spcPct val="15000"/>
            </a:spcAft>
            <a:buChar char="•"/>
          </a:pPr>
          <a:r>
            <a:rPr lang="es-ES" altLang="es-ES" sz="2000" kern="1200" dirty="0">
              <a:solidFill>
                <a:schemeClr val="bg1">
                  <a:lumMod val="50000"/>
                </a:schemeClr>
              </a:solidFill>
              <a:latin typeface="DINPro-Regular"/>
              <a:ea typeface="+mn-ea"/>
              <a:cs typeface="+mn-cs"/>
            </a:rPr>
            <a:t>Proteger el medio ambiente</a:t>
          </a:r>
          <a:endParaRPr lang="es-ES" sz="2000" kern="1200" dirty="0">
            <a:solidFill>
              <a:schemeClr val="bg1">
                <a:lumMod val="50000"/>
              </a:schemeClr>
            </a:solidFill>
            <a:latin typeface="DINPro-Regular"/>
            <a:ea typeface="+mn-ea"/>
            <a:cs typeface="+mn-cs"/>
          </a:endParaRPr>
        </a:p>
      </dsp:txBody>
      <dsp:txXfrm>
        <a:off x="0" y="615433"/>
        <a:ext cx="5831167" cy="1556100"/>
      </dsp:txXfrm>
    </dsp:sp>
    <dsp:sp modelId="{4F012648-F220-4ED4-9722-455A7018D2E0}">
      <dsp:nvSpPr>
        <dsp:cNvPr id="0" name=""/>
        <dsp:cNvSpPr/>
      </dsp:nvSpPr>
      <dsp:spPr>
        <a:xfrm>
          <a:off x="210837" y="2394"/>
          <a:ext cx="4081816" cy="1133179"/>
        </a:xfrm>
        <a:prstGeom prst="roundRect">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283" tIns="0" rIns="154283" bIns="0" numCol="1" spcCol="1270" anchor="ctr" anchorCtr="0">
          <a:noAutofit/>
        </a:bodyPr>
        <a:lstStyle/>
        <a:p>
          <a:pPr marL="0" lvl="0" indent="0" algn="l" defTabSz="1022350">
            <a:lnSpc>
              <a:spcPct val="90000"/>
            </a:lnSpc>
            <a:spcBef>
              <a:spcPct val="0"/>
            </a:spcBef>
            <a:spcAft>
              <a:spcPct val="35000"/>
            </a:spcAft>
            <a:buNone/>
          </a:pPr>
          <a:r>
            <a:rPr lang="es-ES" altLang="es-ES" sz="2300" b="1" kern="1200" dirty="0">
              <a:solidFill>
                <a:sysClr val="window" lastClr="FFFFFF"/>
              </a:solidFill>
              <a:latin typeface="DINPro-Regular"/>
              <a:ea typeface="+mn-ea"/>
              <a:cs typeface="+mn-cs"/>
            </a:rPr>
            <a:t>Cambio climático y Gestión de Recursos Naturales </a:t>
          </a:r>
          <a:endParaRPr lang="es-ES" sz="2300" b="1" kern="1200" dirty="0">
            <a:solidFill>
              <a:sysClr val="window" lastClr="FFFFFF"/>
            </a:solidFill>
            <a:latin typeface="DINPro-Regular"/>
            <a:ea typeface="+mn-ea"/>
            <a:cs typeface="+mn-cs"/>
          </a:endParaRPr>
        </a:p>
      </dsp:txBody>
      <dsp:txXfrm>
        <a:off x="266154" y="57711"/>
        <a:ext cx="3971182" cy="1022545"/>
      </dsp:txXfrm>
    </dsp:sp>
    <dsp:sp modelId="{9AA2126F-70C7-4575-BB96-B99C4CC85E45}">
      <dsp:nvSpPr>
        <dsp:cNvPr id="0" name=""/>
        <dsp:cNvSpPr/>
      </dsp:nvSpPr>
      <dsp:spPr>
        <a:xfrm>
          <a:off x="0" y="2377263"/>
          <a:ext cx="5831167" cy="1226925"/>
        </a:xfrm>
        <a:prstGeom prst="rect">
          <a:avLst/>
        </a:prstGeom>
        <a:solidFill>
          <a:srgbClr val="FFFFFF">
            <a:alpha val="90000"/>
          </a:srgbClr>
        </a:solidFill>
        <a:ln w="12700" cap="flat" cmpd="sng" algn="ctr">
          <a:solidFill>
            <a:srgbClr val="005D5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2563" tIns="791464" rIns="452563" bIns="142240" numCol="1" spcCol="1270" anchor="t" anchorCtr="0">
          <a:noAutofit/>
        </a:bodyPr>
        <a:lstStyle/>
        <a:p>
          <a:pPr marL="228600" lvl="1" indent="-228600" algn="l" defTabSz="889000">
            <a:lnSpc>
              <a:spcPct val="90000"/>
            </a:lnSpc>
            <a:spcBef>
              <a:spcPct val="0"/>
            </a:spcBef>
            <a:spcAft>
              <a:spcPct val="15000"/>
            </a:spcAft>
            <a:buChar char="•"/>
          </a:pPr>
          <a:r>
            <a:rPr lang="es-ES" altLang="es-ES" sz="2000" kern="1200" dirty="0">
              <a:solidFill>
                <a:schemeClr val="bg1">
                  <a:lumMod val="50000"/>
                </a:schemeClr>
              </a:solidFill>
              <a:latin typeface="DINPro-Regular"/>
              <a:ea typeface="+mn-ea"/>
              <a:cs typeface="+mn-cs"/>
            </a:rPr>
            <a:t>Preservar los paisajes y la biodiversidad</a:t>
          </a:r>
          <a:endParaRPr lang="es-ES" sz="2000" kern="1200" dirty="0">
            <a:solidFill>
              <a:schemeClr val="bg1">
                <a:lumMod val="50000"/>
              </a:schemeClr>
            </a:solidFill>
            <a:latin typeface="DINPro-Regular"/>
            <a:ea typeface="+mn-ea"/>
            <a:cs typeface="+mn-cs"/>
          </a:endParaRPr>
        </a:p>
      </dsp:txBody>
      <dsp:txXfrm>
        <a:off x="0" y="2377263"/>
        <a:ext cx="5831167" cy="1226925"/>
      </dsp:txXfrm>
    </dsp:sp>
    <dsp:sp modelId="{39D11F28-DBD2-498E-883A-3A81BDBF9FB4}">
      <dsp:nvSpPr>
        <dsp:cNvPr id="0" name=""/>
        <dsp:cNvSpPr/>
      </dsp:nvSpPr>
      <dsp:spPr>
        <a:xfrm>
          <a:off x="222184" y="2244357"/>
          <a:ext cx="4081816" cy="591459"/>
        </a:xfrm>
        <a:prstGeom prst="roundRect">
          <a:avLst/>
        </a:prstGeom>
        <a:solidFill>
          <a:schemeClr val="accent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283" tIns="0" rIns="154283" bIns="0" numCol="1" spcCol="1270" anchor="ctr" anchorCtr="0">
          <a:noAutofit/>
        </a:bodyPr>
        <a:lstStyle/>
        <a:p>
          <a:pPr marL="0" lvl="0" indent="0" algn="l" defTabSz="1022350">
            <a:lnSpc>
              <a:spcPct val="90000"/>
            </a:lnSpc>
            <a:spcBef>
              <a:spcPct val="0"/>
            </a:spcBef>
            <a:spcAft>
              <a:spcPct val="35000"/>
            </a:spcAft>
            <a:buNone/>
          </a:pPr>
          <a:r>
            <a:rPr lang="es-ES" altLang="es-ES" sz="2300" b="1" kern="1200" dirty="0">
              <a:solidFill>
                <a:sysClr val="window" lastClr="FFFFFF"/>
              </a:solidFill>
              <a:latin typeface="DINPro-Regular"/>
              <a:ea typeface="+mn-ea"/>
              <a:cs typeface="+mn-cs"/>
            </a:rPr>
            <a:t>Biodiversidad y Paisaje</a:t>
          </a:r>
          <a:endParaRPr lang="es-ES" sz="2300" b="1" kern="1200" dirty="0">
            <a:solidFill>
              <a:sysClr val="window" lastClr="FFFFFF"/>
            </a:solidFill>
            <a:latin typeface="DINPro-Regular"/>
            <a:ea typeface="+mn-ea"/>
            <a:cs typeface="+mn-cs"/>
          </a:endParaRPr>
        </a:p>
      </dsp:txBody>
      <dsp:txXfrm>
        <a:off x="251057" y="2273230"/>
        <a:ext cx="4024070" cy="533713"/>
      </dsp:txXfrm>
    </dsp:sp>
    <dsp:sp modelId="{85AFB6E4-6F63-4D78-9F88-21826B8FE8A0}">
      <dsp:nvSpPr>
        <dsp:cNvPr id="0" name=""/>
        <dsp:cNvSpPr/>
      </dsp:nvSpPr>
      <dsp:spPr>
        <a:xfrm>
          <a:off x="0" y="3748465"/>
          <a:ext cx="5831167" cy="1496250"/>
        </a:xfrm>
        <a:prstGeom prst="rect">
          <a:avLst/>
        </a:prstGeom>
        <a:solidFill>
          <a:srgbClr val="FFFFFF">
            <a:alpha val="90000"/>
          </a:srgbClr>
        </a:solidFill>
        <a:ln w="12700" cap="flat" cmpd="sng" algn="ctr">
          <a:solidFill>
            <a:srgbClr val="005D5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2563" tIns="791464" rIns="452563" bIns="142240" numCol="1" spcCol="1270" anchor="t" anchorCtr="0">
          <a:noAutofit/>
        </a:bodyPr>
        <a:lstStyle/>
        <a:p>
          <a:pPr marL="228600" lvl="1" indent="-228600" algn="l" defTabSz="889000">
            <a:lnSpc>
              <a:spcPct val="90000"/>
            </a:lnSpc>
            <a:spcBef>
              <a:spcPct val="0"/>
            </a:spcBef>
            <a:spcAft>
              <a:spcPct val="15000"/>
            </a:spcAft>
            <a:buChar char="•"/>
          </a:pPr>
          <a:r>
            <a:rPr lang="es-ES" altLang="es-ES" sz="2000" kern="1200" dirty="0">
              <a:solidFill>
                <a:schemeClr val="bg1">
                  <a:lumMod val="50000"/>
                </a:schemeClr>
              </a:solidFill>
              <a:latin typeface="DINPro-Regular"/>
              <a:ea typeface="+mn-ea"/>
              <a:cs typeface="+mn-cs"/>
            </a:rPr>
            <a:t>Modernizar el sector agrario. Conocimiento, innovación y digitalización</a:t>
          </a:r>
          <a:endParaRPr lang="es-ES" sz="2000" kern="1200" dirty="0">
            <a:solidFill>
              <a:schemeClr val="bg1">
                <a:lumMod val="50000"/>
              </a:schemeClr>
            </a:solidFill>
            <a:latin typeface="DINPro-Regular"/>
            <a:ea typeface="+mn-ea"/>
            <a:cs typeface="+mn-cs"/>
          </a:endParaRPr>
        </a:p>
      </dsp:txBody>
      <dsp:txXfrm>
        <a:off x="0" y="3748465"/>
        <a:ext cx="5831167" cy="1496250"/>
      </dsp:txXfrm>
    </dsp:sp>
    <dsp:sp modelId="{670ACEE5-74D7-44A0-A750-62D1B254052E}">
      <dsp:nvSpPr>
        <dsp:cNvPr id="0" name=""/>
        <dsp:cNvSpPr/>
      </dsp:nvSpPr>
      <dsp:spPr>
        <a:xfrm>
          <a:off x="228602" y="3735396"/>
          <a:ext cx="4081816" cy="499957"/>
        </a:xfrm>
        <a:prstGeom prst="roundRect">
          <a:avLst/>
        </a:prstGeom>
        <a:solidFill>
          <a:srgbClr val="005D5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283" tIns="0" rIns="154283" bIns="0" numCol="1" spcCol="1270" anchor="ctr" anchorCtr="0">
          <a:noAutofit/>
        </a:bodyPr>
        <a:lstStyle/>
        <a:p>
          <a:pPr marL="0" lvl="0" indent="0" algn="l" defTabSz="1022350">
            <a:lnSpc>
              <a:spcPct val="90000"/>
            </a:lnSpc>
            <a:spcBef>
              <a:spcPct val="0"/>
            </a:spcBef>
            <a:spcAft>
              <a:spcPct val="35000"/>
            </a:spcAft>
            <a:buNone/>
          </a:pPr>
          <a:r>
            <a:rPr lang="es-ES" sz="2300" b="1" kern="1200" dirty="0">
              <a:solidFill>
                <a:sysClr val="window" lastClr="FFFFFF"/>
              </a:solidFill>
              <a:latin typeface="DINPro-Regular"/>
              <a:ea typeface="+mn-ea"/>
              <a:cs typeface="Helvetica" panose="020B0604020202020204" pitchFamily="34" charset="0"/>
            </a:rPr>
            <a:t>Innovación</a:t>
          </a:r>
        </a:p>
      </dsp:txBody>
      <dsp:txXfrm>
        <a:off x="253008" y="3759802"/>
        <a:ext cx="4033004" cy="4511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C9ACB-1DA4-4389-BCCB-71B14E05642C}">
      <dsp:nvSpPr>
        <dsp:cNvPr id="0" name=""/>
        <dsp:cNvSpPr/>
      </dsp:nvSpPr>
      <dsp:spPr>
        <a:xfrm>
          <a:off x="1240333" y="300"/>
          <a:ext cx="3005732" cy="18034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s-ES" sz="4600" kern="1200" dirty="0">
              <a:latin typeface="DINPro-Regular"/>
            </a:rPr>
            <a:t>Económico</a:t>
          </a:r>
        </a:p>
      </dsp:txBody>
      <dsp:txXfrm>
        <a:off x="1240333" y="300"/>
        <a:ext cx="3005732" cy="1803439"/>
      </dsp:txXfrm>
    </dsp:sp>
    <dsp:sp modelId="{28059F16-CC49-4532-9E27-0CB5307F7F42}">
      <dsp:nvSpPr>
        <dsp:cNvPr id="0" name=""/>
        <dsp:cNvSpPr/>
      </dsp:nvSpPr>
      <dsp:spPr>
        <a:xfrm>
          <a:off x="1240333" y="2104313"/>
          <a:ext cx="3005732" cy="180343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s-ES" sz="4600" kern="1200" dirty="0">
              <a:latin typeface="DINPro-Regular"/>
            </a:rPr>
            <a:t>Ambiental</a:t>
          </a:r>
        </a:p>
      </dsp:txBody>
      <dsp:txXfrm>
        <a:off x="1240333" y="2104313"/>
        <a:ext cx="3005732" cy="1803439"/>
      </dsp:txXfrm>
    </dsp:sp>
    <dsp:sp modelId="{58EA0DFB-7030-4C1C-84F9-B7348A17C12A}">
      <dsp:nvSpPr>
        <dsp:cNvPr id="0" name=""/>
        <dsp:cNvSpPr/>
      </dsp:nvSpPr>
      <dsp:spPr>
        <a:xfrm>
          <a:off x="1240333" y="4208626"/>
          <a:ext cx="3005732" cy="180343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s-ES" sz="4600" kern="1200" dirty="0">
              <a:latin typeface="DINPro-Regular"/>
            </a:rPr>
            <a:t>Rural y social</a:t>
          </a:r>
        </a:p>
      </dsp:txBody>
      <dsp:txXfrm>
        <a:off x="1240333" y="4208626"/>
        <a:ext cx="3005732" cy="180343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86472335-975A-4FD2-B92D-8064CBAA436D}" type="datetimeFigureOut">
              <a:rPr lang="es-ES" smtClean="0"/>
              <a:t>26/10/2023</a:t>
            </a:fld>
            <a:endParaRPr lang="es-ES"/>
          </a:p>
        </p:txBody>
      </p:sp>
      <p:sp>
        <p:nvSpPr>
          <p:cNvPr id="4" name="Marcador de imagen de diapositiva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69213B8F-44EB-4666-AB9B-3328CD4766DB}" type="slidenum">
              <a:rPr lang="es-ES" smtClean="0"/>
              <a:t>‹Nº›</a:t>
            </a:fld>
            <a:endParaRPr lang="es-ES"/>
          </a:p>
        </p:txBody>
      </p:sp>
    </p:spTree>
    <p:extLst>
      <p:ext uri="{BB962C8B-B14F-4D97-AF65-F5344CB8AC3E}">
        <p14:creationId xmlns:p14="http://schemas.microsoft.com/office/powerpoint/2010/main" val="324509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69213B8F-44EB-4666-AB9B-3328CD4766DB}" type="slidenum">
              <a:rPr lang="es-ES" smtClean="0"/>
              <a:t>1</a:t>
            </a:fld>
            <a:endParaRPr lang="es-ES"/>
          </a:p>
        </p:txBody>
      </p:sp>
    </p:spTree>
    <p:extLst>
      <p:ext uri="{BB962C8B-B14F-4D97-AF65-F5344CB8AC3E}">
        <p14:creationId xmlns:p14="http://schemas.microsoft.com/office/powerpoint/2010/main" val="1074161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69213B8F-44EB-4666-AB9B-3328CD4766DB}" type="slidenum">
              <a:rPr lang="es-ES" smtClean="0"/>
              <a:t>2</a:t>
            </a:fld>
            <a:endParaRPr lang="es-ES"/>
          </a:p>
        </p:txBody>
      </p:sp>
    </p:spTree>
    <p:extLst>
      <p:ext uri="{BB962C8B-B14F-4D97-AF65-F5344CB8AC3E}">
        <p14:creationId xmlns:p14="http://schemas.microsoft.com/office/powerpoint/2010/main" val="1935568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69213B8F-44EB-4666-AB9B-3328CD4766DB}" type="slidenum">
              <a:rPr lang="es-ES" smtClean="0"/>
              <a:t>3</a:t>
            </a:fld>
            <a:endParaRPr lang="es-ES"/>
          </a:p>
        </p:txBody>
      </p:sp>
    </p:spTree>
    <p:extLst>
      <p:ext uri="{BB962C8B-B14F-4D97-AF65-F5344CB8AC3E}">
        <p14:creationId xmlns:p14="http://schemas.microsoft.com/office/powerpoint/2010/main" val="2288058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69213B8F-44EB-4666-AB9B-3328CD4766DB}" type="slidenum">
              <a:rPr lang="es-ES" smtClean="0"/>
              <a:t>4</a:t>
            </a:fld>
            <a:endParaRPr lang="es-ES"/>
          </a:p>
        </p:txBody>
      </p:sp>
    </p:spTree>
    <p:extLst>
      <p:ext uri="{BB962C8B-B14F-4D97-AF65-F5344CB8AC3E}">
        <p14:creationId xmlns:p14="http://schemas.microsoft.com/office/powerpoint/2010/main" val="3957687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69213B8F-44EB-4666-AB9B-3328CD4766DB}" type="slidenum">
              <a:rPr lang="es-ES" smtClean="0"/>
              <a:t>5</a:t>
            </a:fld>
            <a:endParaRPr lang="es-ES"/>
          </a:p>
        </p:txBody>
      </p:sp>
    </p:spTree>
    <p:extLst>
      <p:ext uri="{BB962C8B-B14F-4D97-AF65-F5344CB8AC3E}">
        <p14:creationId xmlns:p14="http://schemas.microsoft.com/office/powerpoint/2010/main" val="947140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69213B8F-44EB-4666-AB9B-3328CD4766DB}" type="slidenum">
              <a:rPr lang="es-ES" smtClean="0"/>
              <a:t>6</a:t>
            </a:fld>
            <a:endParaRPr lang="es-ES"/>
          </a:p>
        </p:txBody>
      </p:sp>
    </p:spTree>
    <p:extLst>
      <p:ext uri="{BB962C8B-B14F-4D97-AF65-F5344CB8AC3E}">
        <p14:creationId xmlns:p14="http://schemas.microsoft.com/office/powerpoint/2010/main" val="2078511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69213B8F-44EB-4666-AB9B-3328CD4766DB}" type="slidenum">
              <a:rPr lang="es-ES" smtClean="0"/>
              <a:t>7</a:t>
            </a:fld>
            <a:endParaRPr lang="es-ES"/>
          </a:p>
        </p:txBody>
      </p:sp>
    </p:spTree>
    <p:extLst>
      <p:ext uri="{BB962C8B-B14F-4D97-AF65-F5344CB8AC3E}">
        <p14:creationId xmlns:p14="http://schemas.microsoft.com/office/powerpoint/2010/main" val="122713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69213B8F-44EB-4666-AB9B-3328CD4766DB}" type="slidenum">
              <a:rPr lang="es-ES" smtClean="0"/>
              <a:t>11</a:t>
            </a:fld>
            <a:endParaRPr lang="es-ES"/>
          </a:p>
        </p:txBody>
      </p:sp>
    </p:spTree>
    <p:extLst>
      <p:ext uri="{BB962C8B-B14F-4D97-AF65-F5344CB8AC3E}">
        <p14:creationId xmlns:p14="http://schemas.microsoft.com/office/powerpoint/2010/main" val="1155312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69213B8F-44EB-4666-AB9B-3328CD4766DB}" type="slidenum">
              <a:rPr lang="es-ES" smtClean="0"/>
              <a:t>12</a:t>
            </a:fld>
            <a:endParaRPr lang="es-ES"/>
          </a:p>
        </p:txBody>
      </p:sp>
    </p:spTree>
    <p:extLst>
      <p:ext uri="{BB962C8B-B14F-4D97-AF65-F5344CB8AC3E}">
        <p14:creationId xmlns:p14="http://schemas.microsoft.com/office/powerpoint/2010/main" val="1163876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3300" b="0" i="0">
                <a:solidFill>
                  <a:srgbClr val="005D5D"/>
                </a:solidFill>
                <a:latin typeface="DINPro-Medium"/>
                <a:cs typeface="DINPro-Medium"/>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sz="2700" b="0" i="0">
                <a:solidFill>
                  <a:srgbClr val="757578"/>
                </a:solidFill>
                <a:latin typeface="DINPro-Regular"/>
                <a:cs typeface="DINPro-Regula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1382157" y="3010591"/>
            <a:ext cx="8544243" cy="717567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10177700" y="3010591"/>
            <a:ext cx="8544243" cy="717567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8C378915-ADD4-45EE-8935-76F59202B67F}" type="datetimeFigureOut">
              <a:rPr lang="es-ES" smtClean="0"/>
              <a:t>26/10/2023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5A6279-F282-46A8-9DC2-2C2DE0EC0809}" type="slidenum">
              <a:rPr lang="es-ES" smtClean="0"/>
              <a:t>‹Nº›</a:t>
            </a:fld>
            <a:endParaRPr lang="es-ES"/>
          </a:p>
        </p:txBody>
      </p:sp>
    </p:spTree>
    <p:extLst>
      <p:ext uri="{BB962C8B-B14F-4D97-AF65-F5344CB8AC3E}">
        <p14:creationId xmlns:p14="http://schemas.microsoft.com/office/powerpoint/2010/main" val="123349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384776" y="602119"/>
            <a:ext cx="17339786" cy="2185952"/>
          </a:xfrm>
        </p:spPr>
        <p:txBody>
          <a:bodyPr/>
          <a:lstStyle/>
          <a:p>
            <a:r>
              <a:rPr lang="es-ES"/>
              <a:t>Haga clic para modificar el estilo de título del patrón</a:t>
            </a:r>
          </a:p>
        </p:txBody>
      </p:sp>
      <p:sp>
        <p:nvSpPr>
          <p:cNvPr id="3" name="Marcador de texto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s-ES"/>
              <a:t>Editar el estilo de texto del patrón</a:t>
            </a:r>
          </a:p>
        </p:txBody>
      </p:sp>
      <p:sp>
        <p:nvSpPr>
          <p:cNvPr id="4" name="Marcador de contenido 3"/>
          <p:cNvSpPr>
            <a:spLocks noGrp="1"/>
          </p:cNvSpPr>
          <p:nvPr>
            <p:ph sz="half" idx="2"/>
          </p:nvPr>
        </p:nvSpPr>
        <p:spPr>
          <a:xfrm>
            <a:off x="1384776" y="4131054"/>
            <a:ext cx="8504976" cy="607615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s-ES"/>
              <a:t>Editar el estilo de texto del patrón</a:t>
            </a:r>
          </a:p>
        </p:txBody>
      </p:sp>
      <p:sp>
        <p:nvSpPr>
          <p:cNvPr id="6" name="Marcador de contenido 5"/>
          <p:cNvSpPr>
            <a:spLocks noGrp="1"/>
          </p:cNvSpPr>
          <p:nvPr>
            <p:ph sz="quarter" idx="4"/>
          </p:nvPr>
        </p:nvSpPr>
        <p:spPr>
          <a:xfrm>
            <a:off x="10177701" y="4131054"/>
            <a:ext cx="8546861" cy="607615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8C378915-ADD4-45EE-8935-76F59202B67F}" type="datetimeFigureOut">
              <a:rPr lang="es-ES" smtClean="0"/>
              <a:t>26/10/2023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D5A6279-F282-46A8-9DC2-2C2DE0EC0809}" type="slidenum">
              <a:rPr lang="es-ES" smtClean="0"/>
              <a:t>‹Nº›</a:t>
            </a:fld>
            <a:endParaRPr lang="es-ES"/>
          </a:p>
        </p:txBody>
      </p:sp>
    </p:spTree>
    <p:extLst>
      <p:ext uri="{BB962C8B-B14F-4D97-AF65-F5344CB8AC3E}">
        <p14:creationId xmlns:p14="http://schemas.microsoft.com/office/powerpoint/2010/main" val="2247262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8C378915-ADD4-45EE-8935-76F59202B67F}" type="datetimeFigureOut">
              <a:rPr lang="es-ES" smtClean="0"/>
              <a:t>26/10/2023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D5A6279-F282-46A8-9DC2-2C2DE0EC0809}" type="slidenum">
              <a:rPr lang="es-ES" smtClean="0"/>
              <a:t>‹Nº›</a:t>
            </a:fld>
            <a:endParaRPr lang="es-ES"/>
          </a:p>
        </p:txBody>
      </p:sp>
    </p:spTree>
    <p:extLst>
      <p:ext uri="{BB962C8B-B14F-4D97-AF65-F5344CB8AC3E}">
        <p14:creationId xmlns:p14="http://schemas.microsoft.com/office/powerpoint/2010/main" val="1160225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C378915-ADD4-45EE-8935-76F59202B67F}" type="datetimeFigureOut">
              <a:rPr lang="es-ES" smtClean="0"/>
              <a:t>26/10/2023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D5A6279-F282-46A8-9DC2-2C2DE0EC0809}" type="slidenum">
              <a:rPr lang="es-ES" smtClean="0"/>
              <a:t>‹Nº›</a:t>
            </a:fld>
            <a:endParaRPr lang="es-ES"/>
          </a:p>
        </p:txBody>
      </p:sp>
    </p:spTree>
    <p:extLst>
      <p:ext uri="{BB962C8B-B14F-4D97-AF65-F5344CB8AC3E}">
        <p14:creationId xmlns:p14="http://schemas.microsoft.com/office/powerpoint/2010/main" val="431055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384776" y="753957"/>
            <a:ext cx="6484095" cy="2638848"/>
          </a:xfrm>
        </p:spPr>
        <p:txBody>
          <a:bodyPr anchor="b"/>
          <a:lstStyle>
            <a:lvl1pPr>
              <a:defRPr sz="5277"/>
            </a:lvl1pPr>
          </a:lstStyle>
          <a:p>
            <a:r>
              <a:rPr lang="es-ES"/>
              <a:t>Haga clic para modificar el estilo de título del patrón</a:t>
            </a:r>
          </a:p>
        </p:txBody>
      </p:sp>
      <p:sp>
        <p:nvSpPr>
          <p:cNvPr id="3" name="Marcador de contenido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s-ES"/>
              <a:t>Editar el estilo de texto del patrón</a:t>
            </a:r>
          </a:p>
        </p:txBody>
      </p:sp>
      <p:sp>
        <p:nvSpPr>
          <p:cNvPr id="5" name="Marcador de fecha 4"/>
          <p:cNvSpPr>
            <a:spLocks noGrp="1"/>
          </p:cNvSpPr>
          <p:nvPr>
            <p:ph type="dt" sz="half" idx="10"/>
          </p:nvPr>
        </p:nvSpPr>
        <p:spPr/>
        <p:txBody>
          <a:bodyPr/>
          <a:lstStyle/>
          <a:p>
            <a:fld id="{8C378915-ADD4-45EE-8935-76F59202B67F}" type="datetimeFigureOut">
              <a:rPr lang="es-ES" smtClean="0"/>
              <a:t>26/10/2023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5A6279-F282-46A8-9DC2-2C2DE0EC0809}" type="slidenum">
              <a:rPr lang="es-ES" smtClean="0"/>
              <a:t>‹Nº›</a:t>
            </a:fld>
            <a:endParaRPr lang="es-ES"/>
          </a:p>
        </p:txBody>
      </p:sp>
    </p:spTree>
    <p:extLst>
      <p:ext uri="{BB962C8B-B14F-4D97-AF65-F5344CB8AC3E}">
        <p14:creationId xmlns:p14="http://schemas.microsoft.com/office/powerpoint/2010/main" val="2465578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384776" y="753957"/>
            <a:ext cx="6484095" cy="2638848"/>
          </a:xfrm>
        </p:spPr>
        <p:txBody>
          <a:bodyPr anchor="b"/>
          <a:lstStyle>
            <a:lvl1pPr>
              <a:defRPr sz="5277"/>
            </a:lvl1pPr>
          </a:lstStyle>
          <a:p>
            <a:r>
              <a:rPr lang="es-ES"/>
              <a:t>Haga clic para modificar el estilo de título del patrón</a:t>
            </a:r>
          </a:p>
        </p:txBody>
      </p:sp>
      <p:sp>
        <p:nvSpPr>
          <p:cNvPr id="3" name="Marcador de posición de imagen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s-ES"/>
          </a:p>
        </p:txBody>
      </p:sp>
      <p:sp>
        <p:nvSpPr>
          <p:cNvPr id="4" name="Marcador de texto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s-ES"/>
              <a:t>Editar el estilo de texto del patrón</a:t>
            </a:r>
          </a:p>
        </p:txBody>
      </p:sp>
      <p:sp>
        <p:nvSpPr>
          <p:cNvPr id="5" name="Marcador de fecha 4"/>
          <p:cNvSpPr>
            <a:spLocks noGrp="1"/>
          </p:cNvSpPr>
          <p:nvPr>
            <p:ph type="dt" sz="half" idx="10"/>
          </p:nvPr>
        </p:nvSpPr>
        <p:spPr/>
        <p:txBody>
          <a:bodyPr/>
          <a:lstStyle/>
          <a:p>
            <a:fld id="{8C378915-ADD4-45EE-8935-76F59202B67F}" type="datetimeFigureOut">
              <a:rPr lang="es-ES" smtClean="0"/>
              <a:t>26/10/2023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5A6279-F282-46A8-9DC2-2C2DE0EC0809}" type="slidenum">
              <a:rPr lang="es-ES" smtClean="0"/>
              <a:t>‹Nº›</a:t>
            </a:fld>
            <a:endParaRPr lang="es-ES"/>
          </a:p>
        </p:txBody>
      </p:sp>
    </p:spTree>
    <p:extLst>
      <p:ext uri="{BB962C8B-B14F-4D97-AF65-F5344CB8AC3E}">
        <p14:creationId xmlns:p14="http://schemas.microsoft.com/office/powerpoint/2010/main" val="1847403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C378915-ADD4-45EE-8935-76F59202B67F}" type="datetimeFigureOut">
              <a:rPr lang="es-ES" smtClean="0"/>
              <a:t>26/10/2023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5A6279-F282-46A8-9DC2-2C2DE0EC0809}" type="slidenum">
              <a:rPr lang="es-ES" smtClean="0"/>
              <a:t>‹Nº›</a:t>
            </a:fld>
            <a:endParaRPr lang="es-ES"/>
          </a:p>
        </p:txBody>
      </p:sp>
    </p:spTree>
    <p:extLst>
      <p:ext uri="{BB962C8B-B14F-4D97-AF65-F5344CB8AC3E}">
        <p14:creationId xmlns:p14="http://schemas.microsoft.com/office/powerpoint/2010/main" val="1478271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4386996" y="602118"/>
            <a:ext cx="4334947" cy="9584151"/>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1382157" y="602118"/>
            <a:ext cx="12753538" cy="958415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C378915-ADD4-45EE-8935-76F59202B67F}" type="datetimeFigureOut">
              <a:rPr lang="es-ES" smtClean="0"/>
              <a:t>26/10/2023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5A6279-F282-46A8-9DC2-2C2DE0EC0809}" type="slidenum">
              <a:rPr lang="es-ES" smtClean="0"/>
              <a:t>‹Nº›</a:t>
            </a:fld>
            <a:endParaRPr lang="es-ES"/>
          </a:p>
        </p:txBody>
      </p:sp>
    </p:spTree>
    <p:extLst>
      <p:ext uri="{BB962C8B-B14F-4D97-AF65-F5344CB8AC3E}">
        <p14:creationId xmlns:p14="http://schemas.microsoft.com/office/powerpoint/2010/main" val="218194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005D5D"/>
                </a:solidFill>
                <a:latin typeface="DINPro-Medium"/>
                <a:cs typeface="DINPro-Medium"/>
              </a:defRPr>
            </a:lvl1pPr>
          </a:lstStyle>
          <a:p>
            <a:endParaRPr/>
          </a:p>
        </p:txBody>
      </p:sp>
      <p:sp>
        <p:nvSpPr>
          <p:cNvPr id="3" name="Holder 3"/>
          <p:cNvSpPr>
            <a:spLocks noGrp="1"/>
          </p:cNvSpPr>
          <p:nvPr>
            <p:ph type="body" idx="1"/>
          </p:nvPr>
        </p:nvSpPr>
        <p:spPr/>
        <p:txBody>
          <a:bodyPr lIns="0" tIns="0" rIns="0" bIns="0"/>
          <a:lstStyle>
            <a:lvl1pPr>
              <a:defRPr sz="2700" b="0" i="0">
                <a:solidFill>
                  <a:srgbClr val="757578"/>
                </a:solidFill>
                <a:latin typeface="DINPro-Regular"/>
                <a:cs typeface="DINPro-Regula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005D5D"/>
                </a:solidFill>
                <a:latin typeface="DINPro-Medium"/>
                <a:cs typeface="DINPro-Medium"/>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005D5D"/>
                </a:solidFill>
                <a:latin typeface="DINPro-Medium"/>
                <a:cs typeface="DINPro-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513013" y="2742996"/>
            <a:ext cx="15078075" cy="3045193"/>
          </a:xfrm>
        </p:spPr>
        <p:txBody>
          <a:bodyPr anchor="b"/>
          <a:lstStyle>
            <a:lvl1pPr algn="ctr">
              <a:defRPr sz="9894"/>
            </a:lvl1pPr>
          </a:lstStyle>
          <a:p>
            <a:r>
              <a:rPr lang="es-ES"/>
              <a:t>Haga clic para modificar el estilo de título del patrón</a:t>
            </a:r>
          </a:p>
        </p:txBody>
      </p:sp>
      <p:sp>
        <p:nvSpPr>
          <p:cNvPr id="3" name="Subtítulo 2"/>
          <p:cNvSpPr>
            <a:spLocks noGrp="1"/>
          </p:cNvSpPr>
          <p:nvPr>
            <p:ph type="subTitle" idx="1"/>
          </p:nvPr>
        </p:nvSpPr>
        <p:spPr>
          <a:xfrm>
            <a:off x="2513013" y="5940028"/>
            <a:ext cx="15078075" cy="609077"/>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s-ES"/>
              <a:t>Haga clic para editar el estilo de subtítulo del patrón</a:t>
            </a:r>
          </a:p>
        </p:txBody>
      </p:sp>
      <p:sp>
        <p:nvSpPr>
          <p:cNvPr id="4" name="Marcador de fecha 3"/>
          <p:cNvSpPr>
            <a:spLocks noGrp="1"/>
          </p:cNvSpPr>
          <p:nvPr>
            <p:ph type="dt" sz="half" idx="10"/>
          </p:nvPr>
        </p:nvSpPr>
        <p:spPr>
          <a:xfrm>
            <a:off x="1005205" y="10517696"/>
            <a:ext cx="4623943" cy="276999"/>
          </a:xfrm>
        </p:spPr>
        <p:txBody>
          <a:bodyPr/>
          <a:lstStyle/>
          <a:p>
            <a:fld id="{8C378915-ADD4-45EE-8935-76F59202B67F}" type="datetimeFigureOut">
              <a:rPr lang="es-ES" smtClean="0"/>
              <a:t>26/10/2023</a:t>
            </a:fld>
            <a:endParaRPr lang="es-ES"/>
          </a:p>
        </p:txBody>
      </p:sp>
      <p:sp>
        <p:nvSpPr>
          <p:cNvPr id="5" name="Marcador de pie de página 4"/>
          <p:cNvSpPr>
            <a:spLocks noGrp="1"/>
          </p:cNvSpPr>
          <p:nvPr>
            <p:ph type="ftr" sz="quarter" idx="11"/>
          </p:nvPr>
        </p:nvSpPr>
        <p:spPr>
          <a:xfrm>
            <a:off x="6835394" y="10517696"/>
            <a:ext cx="6433312" cy="276999"/>
          </a:xfrm>
        </p:spPr>
        <p:txBody>
          <a:bodyPr/>
          <a:lstStyle/>
          <a:p>
            <a:endParaRPr lang="es-ES"/>
          </a:p>
        </p:txBody>
      </p:sp>
      <p:sp>
        <p:nvSpPr>
          <p:cNvPr id="6" name="Marcador de número de diapositiva 5"/>
          <p:cNvSpPr>
            <a:spLocks noGrp="1"/>
          </p:cNvSpPr>
          <p:nvPr>
            <p:ph type="sldNum" sz="quarter" idx="12"/>
          </p:nvPr>
        </p:nvSpPr>
        <p:spPr>
          <a:xfrm>
            <a:off x="14474953" y="10517696"/>
            <a:ext cx="4623943" cy="276999"/>
          </a:xfrm>
        </p:spPr>
        <p:txBody>
          <a:bodyPr/>
          <a:lstStyle/>
          <a:p>
            <a:fld id="{DD5A6279-F282-46A8-9DC2-2C2DE0EC0809}" type="slidenum">
              <a:rPr lang="es-ES" smtClean="0"/>
              <a:t>‹Nº›</a:t>
            </a:fld>
            <a:endParaRPr lang="es-ES"/>
          </a:p>
        </p:txBody>
      </p:sp>
    </p:spTree>
    <p:extLst>
      <p:ext uri="{BB962C8B-B14F-4D97-AF65-F5344CB8AC3E}">
        <p14:creationId xmlns:p14="http://schemas.microsoft.com/office/powerpoint/2010/main" val="1191815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513013" y="1850860"/>
            <a:ext cx="15078075" cy="3937329"/>
          </a:xfrm>
        </p:spPr>
        <p:txBody>
          <a:bodyPr anchor="b"/>
          <a:lstStyle>
            <a:lvl1pPr algn="ctr">
              <a:defRPr sz="9894"/>
            </a:lvl1pPr>
          </a:lstStyle>
          <a:p>
            <a:r>
              <a:rPr lang="es-ES"/>
              <a:t>Haga clic para modificar el estilo de título del patrón</a:t>
            </a:r>
          </a:p>
        </p:txBody>
      </p:sp>
      <p:sp>
        <p:nvSpPr>
          <p:cNvPr id="3" name="Subtítulo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8C378915-ADD4-45EE-8935-76F59202B67F}" type="datetimeFigureOut">
              <a:rPr lang="es-ES" smtClean="0"/>
              <a:t>26/10/2023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5A6279-F282-46A8-9DC2-2C2DE0EC0809}" type="slidenum">
              <a:rPr lang="es-ES" smtClean="0"/>
              <a:t>‹Nº›</a:t>
            </a:fld>
            <a:endParaRPr lang="es-ES"/>
          </a:p>
        </p:txBody>
      </p:sp>
    </p:spTree>
    <p:extLst>
      <p:ext uri="{BB962C8B-B14F-4D97-AF65-F5344CB8AC3E}">
        <p14:creationId xmlns:p14="http://schemas.microsoft.com/office/powerpoint/2010/main" val="3709233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C378915-ADD4-45EE-8935-76F59202B67F}" type="datetimeFigureOut">
              <a:rPr lang="es-ES" smtClean="0"/>
              <a:t>26/10/2023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5A6279-F282-46A8-9DC2-2C2DE0EC0809}" type="slidenum">
              <a:rPr lang="es-ES" smtClean="0"/>
              <a:t>‹Nº›</a:t>
            </a:fld>
            <a:endParaRPr lang="es-ES"/>
          </a:p>
        </p:txBody>
      </p:sp>
    </p:spTree>
    <p:extLst>
      <p:ext uri="{BB962C8B-B14F-4D97-AF65-F5344CB8AC3E}">
        <p14:creationId xmlns:p14="http://schemas.microsoft.com/office/powerpoint/2010/main" val="1924375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371686" y="2819485"/>
            <a:ext cx="17339786" cy="4704375"/>
          </a:xfrm>
        </p:spPr>
        <p:txBody>
          <a:bodyPr anchor="b"/>
          <a:lstStyle>
            <a:lvl1pPr>
              <a:defRPr sz="9894"/>
            </a:lvl1pPr>
          </a:lstStyle>
          <a:p>
            <a:r>
              <a:rPr lang="es-ES"/>
              <a:t>Haga clic para modificar el estilo de título del patrón</a:t>
            </a:r>
          </a:p>
        </p:txBody>
      </p:sp>
      <p:sp>
        <p:nvSpPr>
          <p:cNvPr id="3" name="Marcador de texto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C378915-ADD4-45EE-8935-76F59202B67F}" type="datetimeFigureOut">
              <a:rPr lang="es-ES" smtClean="0"/>
              <a:t>26/10/2023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5A6279-F282-46A8-9DC2-2C2DE0EC0809}" type="slidenum">
              <a:rPr lang="es-ES" smtClean="0"/>
              <a:t>‹Nº›</a:t>
            </a:fld>
            <a:endParaRPr lang="es-ES"/>
          </a:p>
        </p:txBody>
      </p:sp>
    </p:spTree>
    <p:extLst>
      <p:ext uri="{BB962C8B-B14F-4D97-AF65-F5344CB8AC3E}">
        <p14:creationId xmlns:p14="http://schemas.microsoft.com/office/powerpoint/2010/main" val="28982537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6477" y="905149"/>
            <a:ext cx="5149215" cy="1624330"/>
          </a:xfrm>
          <a:prstGeom prst="rect">
            <a:avLst/>
          </a:prstGeom>
        </p:spPr>
        <p:txBody>
          <a:bodyPr wrap="square" lIns="0" tIns="0" rIns="0" bIns="0">
            <a:spAutoFit/>
          </a:bodyPr>
          <a:lstStyle>
            <a:lvl1pPr>
              <a:defRPr sz="3300" b="0" i="0">
                <a:solidFill>
                  <a:srgbClr val="005D5D"/>
                </a:solidFill>
                <a:latin typeface="DINPro-Medium"/>
                <a:cs typeface="DINPro-Medium"/>
              </a:defRPr>
            </a:lvl1pPr>
          </a:lstStyle>
          <a:p>
            <a:endParaRPr/>
          </a:p>
        </p:txBody>
      </p:sp>
      <p:sp>
        <p:nvSpPr>
          <p:cNvPr id="3" name="Holder 3"/>
          <p:cNvSpPr>
            <a:spLocks noGrp="1"/>
          </p:cNvSpPr>
          <p:nvPr>
            <p:ph type="body" idx="1"/>
          </p:nvPr>
        </p:nvSpPr>
        <p:spPr>
          <a:xfrm>
            <a:off x="1034387" y="3354257"/>
            <a:ext cx="11894820" cy="3526790"/>
          </a:xfrm>
          <a:prstGeom prst="rect">
            <a:avLst/>
          </a:prstGeom>
        </p:spPr>
        <p:txBody>
          <a:bodyPr wrap="square" lIns="0" tIns="0" rIns="0" bIns="0">
            <a:spAutoFit/>
          </a:bodyPr>
          <a:lstStyle>
            <a:lvl1pPr>
              <a:defRPr sz="2700" b="0" i="0">
                <a:solidFill>
                  <a:srgbClr val="757578"/>
                </a:solidFill>
                <a:latin typeface="DINPro-Regular"/>
                <a:cs typeface="DINPro-Regula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10/26/2023</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fld id="{8C378915-ADD4-45EE-8935-76F59202B67F}" type="datetimeFigureOut">
              <a:rPr lang="es-ES" smtClean="0"/>
              <a:t>26/10/2023</a:t>
            </a:fld>
            <a:endParaRPr lang="es-ES"/>
          </a:p>
        </p:txBody>
      </p:sp>
      <p:sp>
        <p:nvSpPr>
          <p:cNvPr id="5" name="Marcador de pie de página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fld id="{DD5A6279-F282-46A8-9DC2-2C2DE0EC0809}" type="slidenum">
              <a:rPr lang="es-ES" smtClean="0"/>
              <a:t>‹Nº›</a:t>
            </a:fld>
            <a:endParaRPr lang="es-ES"/>
          </a:p>
        </p:txBody>
      </p:sp>
    </p:spTree>
    <p:extLst>
      <p:ext uri="{BB962C8B-B14F-4D97-AF65-F5344CB8AC3E}">
        <p14:creationId xmlns:p14="http://schemas.microsoft.com/office/powerpoint/2010/main" val="204590300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s-E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s://rural-vision.europa.eu/events/shaping-future-rural-areas-2023-09-27_en"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youtube.com/watch?v=3gg3G82Bwkw" TargetMode="External"/><Relationship Id="rId7" Type="http://schemas.openxmlformats.org/officeDocument/2006/relationships/image" Target="../media/image7.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boe.es/boe/dias/2022/12/29/pdfs/BOE-A-2022-23046.pdf" TargetMode="External"/><Relationship Id="rId11" Type="http://schemas.openxmlformats.org/officeDocument/2006/relationships/image" Target="../media/image15.png"/><Relationship Id="rId5" Type="http://schemas.openxmlformats.org/officeDocument/2006/relationships/hyperlink" Target="https://www.mapa.gob.es/es/pac/post-2020/pepac-sfc2021-v12_tcm30-623871.pdf" TargetMode="External"/><Relationship Id="rId10" Type="http://schemas.openxmlformats.org/officeDocument/2006/relationships/image" Target="../media/image14.png"/><Relationship Id="rId4" Type="http://schemas.openxmlformats.org/officeDocument/2006/relationships/hyperlink" Target="https://www.boe.es/doue/2021/435/L00001-00186.pdf" TargetMode="Externa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hyperlink" Target="https://eu-cap-network.ec.europa.eu/" TargetMode="External"/><Relationship Id="rId13" Type="http://schemas.openxmlformats.org/officeDocument/2006/relationships/hyperlink" Target="https://redruralnacional.es/sites/default/files/documents/Libro_BBPP_WEB.pdf" TargetMode="External"/><Relationship Id="rId3" Type="http://schemas.openxmlformats.org/officeDocument/2006/relationships/hyperlink" Target="http://www.redruralnacional.es/" TargetMode="External"/><Relationship Id="rId7" Type="http://schemas.openxmlformats.org/officeDocument/2006/relationships/hyperlink" Target="http://www.redruralnacional.es/inicio/publicaciones" TargetMode="External"/><Relationship Id="rId12" Type="http://schemas.openxmlformats.org/officeDocument/2006/relationships/image" Target="../media/image17.jpeg"/><Relationship Id="rId17" Type="http://schemas.openxmlformats.org/officeDocument/2006/relationships/image" Target="../media/image21.png"/><Relationship Id="rId2" Type="http://schemas.openxmlformats.org/officeDocument/2006/relationships/notesSlide" Target="../notesSlides/notesSlide5.xml"/><Relationship Id="rId16"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hyperlink" Target="https://www.youtube.com/watch?v=gQuZRkoUT8A" TargetMode="External"/><Relationship Id="rId11" Type="http://schemas.openxmlformats.org/officeDocument/2006/relationships/image" Target="../media/image9.png"/><Relationship Id="rId5" Type="http://schemas.openxmlformats.org/officeDocument/2006/relationships/hyperlink" Target="http://www.redruralnacional.es/web/guest/boletin-rrn" TargetMode="External"/><Relationship Id="rId15" Type="http://schemas.openxmlformats.org/officeDocument/2006/relationships/image" Target="../media/image19.png"/><Relationship Id="rId10" Type="http://schemas.openxmlformats.org/officeDocument/2006/relationships/image" Target="../media/image8.png"/><Relationship Id="rId4" Type="http://schemas.openxmlformats.org/officeDocument/2006/relationships/hyperlink" Target="http://www.redruralnacional.es/web/guest/boletin-de-la-red-rural-naciona" TargetMode="External"/><Relationship Id="rId9" Type="http://schemas.openxmlformats.org/officeDocument/2006/relationships/image" Target="../media/image7.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diagramQuickStyle" Target="../diagrams/quickStyle2.xml"/><Relationship Id="rId18" Type="http://schemas.openxmlformats.org/officeDocument/2006/relationships/diagramQuickStyle" Target="../diagrams/quickStyle3.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Layout" Target="../diagrams/layout2.xml"/><Relationship Id="rId17" Type="http://schemas.openxmlformats.org/officeDocument/2006/relationships/diagramLayout" Target="../diagrams/layout3.xml"/><Relationship Id="rId2" Type="http://schemas.openxmlformats.org/officeDocument/2006/relationships/notesSlide" Target="../notesSlides/notesSlide6.xml"/><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Data" Target="../diagrams/data2.xml"/><Relationship Id="rId5" Type="http://schemas.openxmlformats.org/officeDocument/2006/relationships/diagramQuickStyle" Target="../diagrams/quickStyle1.xml"/><Relationship Id="rId15" Type="http://schemas.microsoft.com/office/2007/relationships/diagramDrawing" Target="../diagrams/drawing2.xml"/><Relationship Id="rId10" Type="http://schemas.openxmlformats.org/officeDocument/2006/relationships/image" Target="../media/image9.png"/><Relationship Id="rId19" Type="http://schemas.openxmlformats.org/officeDocument/2006/relationships/diagramColors" Target="../diagrams/colors3.xml"/><Relationship Id="rId4" Type="http://schemas.openxmlformats.org/officeDocument/2006/relationships/diagramLayout" Target="../diagrams/layout1.xml"/><Relationship Id="rId9" Type="http://schemas.openxmlformats.org/officeDocument/2006/relationships/image" Target="../media/image8.png"/><Relationship Id="rId14"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redruralnacional.gob.es/ProgramaAntenas/iantenas.html" TargetMode="External"/><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hyperlink" Target="https://www.mapa.gob.es/es/pac/pac-2023-2027/plan-evaluacion-pepac-21_tcm30-660318.pdf" TargetMode="External"/><Relationship Id="rId5" Type="http://schemas.openxmlformats.org/officeDocument/2006/relationships/image" Target="../media/image24.em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mapa.gob.es/es/pac/pac-2023-2027/plan-estrategico-v21_tcm30-659518.pdf" TargetMode="Externa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Imagen 29" descr="Imagen que contiene Patrón de fondo&#10;&#10;Descripción generada automáticamente">
            <a:extLst>
              <a:ext uri="{FF2B5EF4-FFF2-40B4-BE49-F238E27FC236}">
                <a16:creationId xmlns:a16="http://schemas.microsoft.com/office/drawing/2014/main" id="{460CC819-A81B-B6C5-1DB7-D86CCA1E3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7" y="1257"/>
            <a:ext cx="20104100" cy="11308093"/>
          </a:xfrm>
          <a:prstGeom prst="rect">
            <a:avLst/>
          </a:prstGeom>
        </p:spPr>
      </p:pic>
      <p:sp>
        <p:nvSpPr>
          <p:cNvPr id="3" name="object 3"/>
          <p:cNvSpPr txBox="1">
            <a:spLocks noGrp="1"/>
          </p:cNvSpPr>
          <p:nvPr>
            <p:ph type="title"/>
          </p:nvPr>
        </p:nvSpPr>
        <p:spPr>
          <a:xfrm>
            <a:off x="2742620" y="1883114"/>
            <a:ext cx="11957630" cy="1994136"/>
          </a:xfrm>
          <a:prstGeom prst="rect">
            <a:avLst/>
          </a:prstGeom>
        </p:spPr>
        <p:txBody>
          <a:bodyPr vert="horz" wrap="square" lIns="0" tIns="146050" rIns="0" bIns="0" rtlCol="0">
            <a:spAutoFit/>
          </a:bodyPr>
          <a:lstStyle/>
          <a:p>
            <a:pPr marL="12700">
              <a:lnSpc>
                <a:spcPct val="100000"/>
              </a:lnSpc>
              <a:spcBef>
                <a:spcPts val="1150"/>
              </a:spcBef>
              <a:tabLst>
                <a:tab pos="2112010" algn="l"/>
              </a:tabLst>
            </a:pPr>
            <a:r>
              <a:rPr lang="es-ES" sz="6000" b="1" spc="215" dirty="0">
                <a:solidFill>
                  <a:srgbClr val="FFFFFF"/>
                </a:solidFill>
              </a:rPr>
              <a:t>El papel de la Red PAC en la evaluación del PEPAC</a:t>
            </a:r>
          </a:p>
        </p:txBody>
      </p:sp>
      <p:sp>
        <p:nvSpPr>
          <p:cNvPr id="4" name="object 4"/>
          <p:cNvSpPr txBox="1"/>
          <p:nvPr/>
        </p:nvSpPr>
        <p:spPr>
          <a:xfrm>
            <a:off x="2815713" y="4511675"/>
            <a:ext cx="4721737" cy="637610"/>
          </a:xfrm>
          <a:prstGeom prst="rect">
            <a:avLst/>
          </a:prstGeom>
        </p:spPr>
        <p:txBody>
          <a:bodyPr vert="horz" wrap="square" lIns="0" tIns="12700" rIns="0" bIns="0" rtlCol="0">
            <a:spAutoFit/>
          </a:bodyPr>
          <a:lstStyle/>
          <a:p>
            <a:pPr marL="12700" marR="5080">
              <a:lnSpc>
                <a:spcPct val="145200"/>
              </a:lnSpc>
              <a:spcBef>
                <a:spcPts val="100"/>
              </a:spcBef>
            </a:pPr>
            <a:r>
              <a:rPr lang="es-ES" sz="2800" dirty="0">
                <a:solidFill>
                  <a:srgbClr val="FFFFFF"/>
                </a:solidFill>
                <a:latin typeface="DINPro-Regular"/>
                <a:cs typeface="DINPro-Regular"/>
              </a:rPr>
              <a:t>25 de octubre de 2023</a:t>
            </a:r>
            <a:endParaRPr sz="2800" dirty="0">
              <a:latin typeface="DINPro-Regular"/>
              <a:cs typeface="DINPro-Regular"/>
            </a:endParaRPr>
          </a:p>
        </p:txBody>
      </p:sp>
      <p:pic>
        <p:nvPicPr>
          <p:cNvPr id="8" name="Imagen 7">
            <a:extLst>
              <a:ext uri="{FF2B5EF4-FFF2-40B4-BE49-F238E27FC236}">
                <a16:creationId xmlns:a16="http://schemas.microsoft.com/office/drawing/2014/main" id="{6AE9167B-A4B0-51BD-F14E-C7F673D8AD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153" r="31917"/>
          <a:stretch/>
        </p:blipFill>
        <p:spPr>
          <a:xfrm>
            <a:off x="8627618" y="9594342"/>
            <a:ext cx="4038600" cy="1522719"/>
          </a:xfrm>
          <a:prstGeom prst="rect">
            <a:avLst/>
          </a:prstGeom>
        </p:spPr>
      </p:pic>
      <p:pic>
        <p:nvPicPr>
          <p:cNvPr id="9" name="Imagen 8" descr="Imagen que contiene Logotipo&#10;&#10;Descripción generada automáticamente">
            <a:extLst>
              <a:ext uri="{FF2B5EF4-FFF2-40B4-BE49-F238E27FC236}">
                <a16:creationId xmlns:a16="http://schemas.microsoft.com/office/drawing/2014/main" id="{C82B597C-EB63-0E9C-5480-89125AB725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90850" y="9821058"/>
            <a:ext cx="3276600" cy="1069286"/>
          </a:xfrm>
          <a:prstGeom prst="rect">
            <a:avLst/>
          </a:prstGeom>
        </p:spPr>
      </p:pic>
      <p:pic>
        <p:nvPicPr>
          <p:cNvPr id="10" name="Imagen 9" descr="Texto&#10;&#10;Descripción generada automáticamente">
            <a:extLst>
              <a:ext uri="{FF2B5EF4-FFF2-40B4-BE49-F238E27FC236}">
                <a16:creationId xmlns:a16="http://schemas.microsoft.com/office/drawing/2014/main" id="{7345CDE2-CC37-A63F-D666-DCB35B52B4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7050" y="9909719"/>
            <a:ext cx="4267200" cy="891966"/>
          </a:xfrm>
          <a:prstGeom prst="rect">
            <a:avLst/>
          </a:prstGeom>
        </p:spPr>
      </p:pic>
      <p:pic>
        <p:nvPicPr>
          <p:cNvPr id="11" name="Imagen 10"/>
          <p:cNvPicPr/>
          <p:nvPr/>
        </p:nvPicPr>
        <p:blipFill>
          <a:blip r:embed="rId7">
            <a:extLst>
              <a:ext uri="{28A0092B-C50C-407E-A947-70E740481C1C}">
                <a14:useLocalDpi xmlns:a14="http://schemas.microsoft.com/office/drawing/2010/main" val="0"/>
              </a:ext>
            </a:extLst>
          </a:blip>
          <a:srcRect/>
          <a:stretch>
            <a:fillRect/>
          </a:stretch>
        </p:blipFill>
        <p:spPr bwMode="auto">
          <a:xfrm>
            <a:off x="13449607" y="9909719"/>
            <a:ext cx="1457854" cy="76299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14589" y="2178347"/>
            <a:ext cx="10485261" cy="8016105"/>
          </a:xfrm>
        </p:spPr>
        <p:txBody>
          <a:bodyPr>
            <a:normAutofit fontScale="77500" lnSpcReduction="20000"/>
          </a:bodyPr>
          <a:lstStyle/>
          <a:p>
            <a:pPr algn="l">
              <a:lnSpc>
                <a:spcPct val="110000"/>
              </a:lnSpc>
            </a:pPr>
            <a:r>
              <a:rPr lang="es-ES" sz="3700" dirty="0">
                <a:solidFill>
                  <a:schemeClr val="tx1">
                    <a:lumMod val="65000"/>
                    <a:lumOff val="35000"/>
                  </a:schemeClr>
                </a:solidFill>
                <a:latin typeface="DINPro-Medium"/>
              </a:rPr>
              <a:t>El apoyo de la Red PAC en la evaluación y seguimiento se dará principalmente a través de </a:t>
            </a:r>
            <a:r>
              <a:rPr lang="es-ES" sz="3700" b="1" u="sng" dirty="0">
                <a:solidFill>
                  <a:schemeClr val="tx1">
                    <a:lumMod val="65000"/>
                    <a:lumOff val="35000"/>
                  </a:schemeClr>
                </a:solidFill>
                <a:latin typeface="DINPro-Medium"/>
              </a:rPr>
              <a:t>3 vías</a:t>
            </a:r>
            <a:r>
              <a:rPr lang="es-ES" sz="3900" dirty="0">
                <a:solidFill>
                  <a:schemeClr val="tx1">
                    <a:lumMod val="65000"/>
                    <a:lumOff val="35000"/>
                  </a:schemeClr>
                </a:solidFill>
                <a:latin typeface="DINPro-Medium"/>
              </a:rPr>
              <a:t>: </a:t>
            </a:r>
          </a:p>
          <a:p>
            <a:pPr algn="l">
              <a:lnSpc>
                <a:spcPct val="110000"/>
              </a:lnSpc>
            </a:pPr>
            <a:endParaRPr lang="es-ES" sz="3900" dirty="0">
              <a:solidFill>
                <a:schemeClr val="tx1">
                  <a:lumMod val="65000"/>
                  <a:lumOff val="35000"/>
                </a:schemeClr>
              </a:solidFill>
              <a:latin typeface="DINPro-Medium"/>
            </a:endParaRPr>
          </a:p>
          <a:p>
            <a:pPr marL="2250795" lvl="2" indent="-742950" algn="l">
              <a:lnSpc>
                <a:spcPct val="170000"/>
              </a:lnSpc>
              <a:buFont typeface="+mj-lt"/>
              <a:buAutoNum type="arabicPeriod"/>
            </a:pPr>
            <a:r>
              <a:rPr lang="es-ES" sz="3900" dirty="0">
                <a:solidFill>
                  <a:schemeClr val="tx1">
                    <a:lumMod val="65000"/>
                    <a:lumOff val="35000"/>
                  </a:schemeClr>
                </a:solidFill>
                <a:latin typeface="DINPro-Medium"/>
              </a:rPr>
              <a:t>Apoyo en la difusión de hitos y temas vinculados a la evaluación y seguimiento: </a:t>
            </a:r>
            <a:r>
              <a:rPr lang="es-ES" sz="3900" b="1" dirty="0">
                <a:solidFill>
                  <a:srgbClr val="086262"/>
                </a:solidFill>
                <a:latin typeface="DINPro-Medium"/>
              </a:rPr>
              <a:t>difusión en RRSS y elaboración de noticias </a:t>
            </a:r>
          </a:p>
          <a:p>
            <a:pPr marL="2250795" lvl="2" indent="-742950" algn="l">
              <a:lnSpc>
                <a:spcPct val="170000"/>
              </a:lnSpc>
              <a:buFont typeface="+mj-lt"/>
              <a:buAutoNum type="arabicPeriod"/>
            </a:pPr>
            <a:endParaRPr lang="es-ES" sz="3900" dirty="0">
              <a:solidFill>
                <a:schemeClr val="tx1">
                  <a:lumMod val="65000"/>
                  <a:lumOff val="35000"/>
                </a:schemeClr>
              </a:solidFill>
              <a:latin typeface="DINPro-Medium"/>
            </a:endParaRPr>
          </a:p>
          <a:p>
            <a:pPr marL="2250795" lvl="2" indent="-742950" algn="l">
              <a:lnSpc>
                <a:spcPct val="170000"/>
              </a:lnSpc>
              <a:buFont typeface="+mj-lt"/>
              <a:buAutoNum type="arabicPeriod"/>
            </a:pPr>
            <a:r>
              <a:rPr lang="es-ES" sz="3900" dirty="0">
                <a:solidFill>
                  <a:schemeClr val="tx1">
                    <a:lumMod val="65000"/>
                    <a:lumOff val="35000"/>
                  </a:schemeClr>
                </a:solidFill>
                <a:latin typeface="DINPro-Medium"/>
              </a:rPr>
              <a:t>Realización de </a:t>
            </a:r>
            <a:r>
              <a:rPr lang="es-ES" sz="3900" b="1" dirty="0">
                <a:solidFill>
                  <a:srgbClr val="086262"/>
                </a:solidFill>
                <a:latin typeface="DINPro-Medium"/>
              </a:rPr>
              <a:t>jornadas, encuentros y talleres formativos.</a:t>
            </a:r>
          </a:p>
          <a:p>
            <a:pPr marL="2250795" lvl="2" indent="-742950" algn="l">
              <a:lnSpc>
                <a:spcPct val="170000"/>
              </a:lnSpc>
              <a:buFont typeface="+mj-lt"/>
              <a:buAutoNum type="arabicPeriod"/>
            </a:pPr>
            <a:endParaRPr lang="es-ES" sz="3900" dirty="0">
              <a:solidFill>
                <a:schemeClr val="tx1">
                  <a:lumMod val="65000"/>
                  <a:lumOff val="35000"/>
                </a:schemeClr>
              </a:solidFill>
              <a:latin typeface="DINPro-Medium"/>
            </a:endParaRPr>
          </a:p>
          <a:p>
            <a:pPr marL="2250795" lvl="2" indent="-742950" algn="l">
              <a:lnSpc>
                <a:spcPct val="170000"/>
              </a:lnSpc>
              <a:buFont typeface="+mj-lt"/>
              <a:buAutoNum type="arabicPeriod"/>
            </a:pPr>
            <a:r>
              <a:rPr lang="es-ES" sz="3900" dirty="0">
                <a:solidFill>
                  <a:schemeClr val="tx1">
                    <a:lumMod val="65000"/>
                    <a:lumOff val="35000"/>
                  </a:schemeClr>
                </a:solidFill>
                <a:latin typeface="DINPro-Medium"/>
              </a:rPr>
              <a:t>Organización de </a:t>
            </a:r>
            <a:r>
              <a:rPr lang="es-ES" sz="3900" b="1" dirty="0">
                <a:solidFill>
                  <a:srgbClr val="086262"/>
                </a:solidFill>
                <a:latin typeface="DINPro-Medium"/>
              </a:rPr>
              <a:t>grupos de trabajo </a:t>
            </a:r>
            <a:r>
              <a:rPr lang="es-ES" sz="3900" dirty="0">
                <a:solidFill>
                  <a:schemeClr val="tx1">
                    <a:lumMod val="65000"/>
                    <a:lumOff val="35000"/>
                  </a:schemeClr>
                </a:solidFill>
                <a:latin typeface="DINPro-Medium"/>
              </a:rPr>
              <a:t>con expertos vinculados a esta temática.</a:t>
            </a:r>
          </a:p>
        </p:txBody>
      </p:sp>
      <p:pic>
        <p:nvPicPr>
          <p:cNvPr id="5" name="Imagen 4" descr="Imagen que contiene Logotipo&#10;&#10;Descripción generada automáticamente">
            <a:extLst>
              <a:ext uri="{FF2B5EF4-FFF2-40B4-BE49-F238E27FC236}">
                <a16:creationId xmlns:a16="http://schemas.microsoft.com/office/drawing/2014/main" id="{F180E28E-62B0-3870-F645-CE47FE1B55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1047" y="10302875"/>
            <a:ext cx="1905003" cy="621679"/>
          </a:xfrm>
          <a:prstGeom prst="rect">
            <a:avLst/>
          </a:prstGeom>
        </p:spPr>
      </p:pic>
      <p:pic>
        <p:nvPicPr>
          <p:cNvPr id="6" name="Imagen 5">
            <a:extLst>
              <a:ext uri="{FF2B5EF4-FFF2-40B4-BE49-F238E27FC236}">
                <a16:creationId xmlns:a16="http://schemas.microsoft.com/office/drawing/2014/main" id="{C3AEAE73-50CC-2EBE-851A-72C4DC18BD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153" r="31917"/>
          <a:stretch/>
        </p:blipFill>
        <p:spPr>
          <a:xfrm>
            <a:off x="14547850" y="10194453"/>
            <a:ext cx="2438400" cy="919378"/>
          </a:xfrm>
          <a:prstGeom prst="rect">
            <a:avLst/>
          </a:prstGeom>
        </p:spPr>
      </p:pic>
      <p:pic>
        <p:nvPicPr>
          <p:cNvPr id="7" name="Imagen 6" descr="Texto&#10;&#10;Descripción generada automáticamente">
            <a:extLst>
              <a:ext uri="{FF2B5EF4-FFF2-40B4-BE49-F238E27FC236}">
                <a16:creationId xmlns:a16="http://schemas.microsoft.com/office/drawing/2014/main" id="{F764DAB7-9173-FEBB-AC0E-D136BC8E80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57050" y="10302875"/>
            <a:ext cx="2706273" cy="565688"/>
          </a:xfrm>
          <a:prstGeom prst="rect">
            <a:avLst/>
          </a:prstGeom>
        </p:spPr>
      </p:pic>
      <p:sp>
        <p:nvSpPr>
          <p:cNvPr id="11" name="object 2"/>
          <p:cNvSpPr txBox="1">
            <a:spLocks/>
          </p:cNvSpPr>
          <p:nvPr/>
        </p:nvSpPr>
        <p:spPr>
          <a:xfrm>
            <a:off x="1036476" y="905149"/>
            <a:ext cx="14501973" cy="550792"/>
          </a:xfrm>
          <a:prstGeom prst="rect">
            <a:avLst/>
          </a:prstGeom>
        </p:spPr>
        <p:txBody>
          <a:bodyPr vert="horz" wrap="square" lIns="0" tIns="42545" rIns="0" bIns="0" rtlCol="0" anchor="b">
            <a:spAutoFit/>
          </a:bodyPr>
          <a:lstStyle>
            <a:lvl1pPr algn="ctr">
              <a:defRPr sz="9894" b="0" i="0">
                <a:solidFill>
                  <a:srgbClr val="005D5D"/>
                </a:solidFill>
                <a:latin typeface="DINPro-Medium"/>
                <a:ea typeface="+mj-ea"/>
                <a:cs typeface="DINPro-Medium"/>
              </a:defRPr>
            </a:lvl1pPr>
          </a:lstStyle>
          <a:p>
            <a:pPr marL="12700" algn="l">
              <a:spcBef>
                <a:spcPts val="335"/>
              </a:spcBef>
              <a:tabLst>
                <a:tab pos="1722755" algn="l"/>
              </a:tabLst>
            </a:pPr>
            <a:r>
              <a:rPr lang="es-ES" sz="3300" b="1" spc="175" dirty="0"/>
              <a:t>3. </a:t>
            </a:r>
            <a:r>
              <a:rPr lang="es-ES" sz="3298" b="1" spc="289" dirty="0">
                <a:solidFill>
                  <a:srgbClr val="086262"/>
                </a:solidFill>
              </a:rPr>
              <a:t>El papel de la Red PAC en la evaluación del PEPAC</a:t>
            </a:r>
            <a:endParaRPr lang="es-ES" sz="3300" b="1" spc="175" dirty="0"/>
          </a:p>
        </p:txBody>
      </p:sp>
      <p:pic>
        <p:nvPicPr>
          <p:cNvPr id="8" name="Imagen 7">
            <a:extLst>
              <a:ext uri="{FF2B5EF4-FFF2-40B4-BE49-F238E27FC236}">
                <a16:creationId xmlns:a16="http://schemas.microsoft.com/office/drawing/2014/main" id="{245D99F1-2621-0A87-4216-376A17F0D79F}"/>
              </a:ext>
            </a:extLst>
          </p:cNvPr>
          <p:cNvPicPr>
            <a:picLocks noChangeAspect="1"/>
          </p:cNvPicPr>
          <p:nvPr/>
        </p:nvPicPr>
        <p:blipFill rotWithShape="1">
          <a:blip r:embed="rId5"/>
          <a:srcRect t="1" r="24940" b="70542"/>
          <a:stretch/>
        </p:blipFill>
        <p:spPr>
          <a:xfrm>
            <a:off x="12745387" y="4116979"/>
            <a:ext cx="6907863" cy="1531110"/>
          </a:xfrm>
          <a:prstGeom prst="rect">
            <a:avLst/>
          </a:prstGeom>
          <a:ln>
            <a:solidFill>
              <a:srgbClr val="005D5D"/>
            </a:solidFill>
          </a:ln>
        </p:spPr>
      </p:pic>
      <p:pic>
        <p:nvPicPr>
          <p:cNvPr id="10" name="Imagen 9">
            <a:extLst>
              <a:ext uri="{FF2B5EF4-FFF2-40B4-BE49-F238E27FC236}">
                <a16:creationId xmlns:a16="http://schemas.microsoft.com/office/drawing/2014/main" id="{F6B0DB02-8595-2A4D-A3D2-6999B5CA7C81}"/>
              </a:ext>
            </a:extLst>
          </p:cNvPr>
          <p:cNvPicPr>
            <a:picLocks noChangeAspect="1"/>
          </p:cNvPicPr>
          <p:nvPr/>
        </p:nvPicPr>
        <p:blipFill rotWithShape="1">
          <a:blip r:embed="rId6"/>
          <a:srcRect b="22500"/>
          <a:stretch/>
        </p:blipFill>
        <p:spPr>
          <a:xfrm>
            <a:off x="12871450" y="591682"/>
            <a:ext cx="6629400" cy="3314569"/>
          </a:xfrm>
          <a:prstGeom prst="rect">
            <a:avLst/>
          </a:prstGeom>
          <a:ln>
            <a:solidFill>
              <a:srgbClr val="005D5D"/>
            </a:solidFill>
          </a:ln>
        </p:spPr>
      </p:pic>
      <p:pic>
        <p:nvPicPr>
          <p:cNvPr id="16" name="Imagen 15">
            <a:extLst>
              <a:ext uri="{FF2B5EF4-FFF2-40B4-BE49-F238E27FC236}">
                <a16:creationId xmlns:a16="http://schemas.microsoft.com/office/drawing/2014/main" id="{DB08BF5C-A0BD-FCDF-7B18-6CC60F4D5BA8}"/>
              </a:ext>
            </a:extLst>
          </p:cNvPr>
          <p:cNvPicPr>
            <a:picLocks noChangeAspect="1"/>
          </p:cNvPicPr>
          <p:nvPr/>
        </p:nvPicPr>
        <p:blipFill>
          <a:blip r:embed="rId7"/>
          <a:stretch>
            <a:fillRect/>
          </a:stretch>
        </p:blipFill>
        <p:spPr>
          <a:xfrm>
            <a:off x="12052300" y="6035675"/>
            <a:ext cx="7753350" cy="3895835"/>
          </a:xfrm>
          <a:prstGeom prst="rect">
            <a:avLst/>
          </a:prstGeom>
          <a:ln>
            <a:solidFill>
              <a:srgbClr val="005D5D"/>
            </a:solidFill>
          </a:ln>
        </p:spPr>
      </p:pic>
    </p:spTree>
    <p:extLst>
      <p:ext uri="{BB962C8B-B14F-4D97-AF65-F5344CB8AC3E}">
        <p14:creationId xmlns:p14="http://schemas.microsoft.com/office/powerpoint/2010/main" val="1574514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descr="Imagen que contiene Logotipo&#10;&#10;Descripción generada automáticamente">
            <a:extLst>
              <a:ext uri="{FF2B5EF4-FFF2-40B4-BE49-F238E27FC236}">
                <a16:creationId xmlns:a16="http://schemas.microsoft.com/office/drawing/2014/main" id="{F180E28E-62B0-3870-F645-CE47FE1B55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1047" y="10302875"/>
            <a:ext cx="1905003" cy="621679"/>
          </a:xfrm>
          <a:prstGeom prst="rect">
            <a:avLst/>
          </a:prstGeom>
        </p:spPr>
      </p:pic>
      <p:pic>
        <p:nvPicPr>
          <p:cNvPr id="21" name="Imagen 20">
            <a:extLst>
              <a:ext uri="{FF2B5EF4-FFF2-40B4-BE49-F238E27FC236}">
                <a16:creationId xmlns:a16="http://schemas.microsoft.com/office/drawing/2014/main" id="{C3AEAE73-50CC-2EBE-851A-72C4DC18BD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153" r="31917"/>
          <a:stretch/>
        </p:blipFill>
        <p:spPr>
          <a:xfrm>
            <a:off x="14547850" y="10194453"/>
            <a:ext cx="2438400" cy="919378"/>
          </a:xfrm>
          <a:prstGeom prst="rect">
            <a:avLst/>
          </a:prstGeom>
        </p:spPr>
      </p:pic>
      <p:pic>
        <p:nvPicPr>
          <p:cNvPr id="22" name="Imagen 21" descr="Texto&#10;&#10;Descripción generada automáticamente">
            <a:extLst>
              <a:ext uri="{FF2B5EF4-FFF2-40B4-BE49-F238E27FC236}">
                <a16:creationId xmlns:a16="http://schemas.microsoft.com/office/drawing/2014/main" id="{F764DAB7-9173-FEBB-AC0E-D136BC8E80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57050" y="10302875"/>
            <a:ext cx="2706273" cy="565688"/>
          </a:xfrm>
          <a:prstGeom prst="rect">
            <a:avLst/>
          </a:prstGeom>
        </p:spPr>
      </p:pic>
      <p:sp>
        <p:nvSpPr>
          <p:cNvPr id="9" name="object 2"/>
          <p:cNvSpPr txBox="1">
            <a:spLocks/>
          </p:cNvSpPr>
          <p:nvPr/>
        </p:nvSpPr>
        <p:spPr>
          <a:xfrm>
            <a:off x="1036476" y="905149"/>
            <a:ext cx="14501973" cy="550792"/>
          </a:xfrm>
          <a:prstGeom prst="rect">
            <a:avLst/>
          </a:prstGeom>
        </p:spPr>
        <p:txBody>
          <a:bodyPr vert="horz" wrap="square" lIns="0" tIns="42545" rIns="0" bIns="0" rtlCol="0" anchor="b">
            <a:spAutoFit/>
          </a:bodyPr>
          <a:lstStyle>
            <a:lvl1pPr algn="ctr">
              <a:defRPr sz="9894" b="0" i="0">
                <a:solidFill>
                  <a:srgbClr val="005D5D"/>
                </a:solidFill>
                <a:latin typeface="DINPro-Medium"/>
                <a:ea typeface="+mj-ea"/>
                <a:cs typeface="DINPro-Medium"/>
              </a:defRPr>
            </a:lvl1pPr>
          </a:lstStyle>
          <a:p>
            <a:pPr marL="12700" algn="l">
              <a:spcBef>
                <a:spcPts val="335"/>
              </a:spcBef>
              <a:tabLst>
                <a:tab pos="1722755" algn="l"/>
              </a:tabLst>
            </a:pPr>
            <a:r>
              <a:rPr lang="es-ES" sz="3300" b="1" spc="175" dirty="0"/>
              <a:t>4. </a:t>
            </a:r>
            <a:r>
              <a:rPr lang="es-ES" sz="3298" b="1" spc="289" dirty="0">
                <a:solidFill>
                  <a:srgbClr val="086262"/>
                </a:solidFill>
              </a:rPr>
              <a:t>Agenda Red PAC 2023. Próximas actividades</a:t>
            </a:r>
            <a:endParaRPr lang="es-ES" sz="3300" b="1" spc="175" dirty="0"/>
          </a:p>
        </p:txBody>
      </p:sp>
      <p:sp>
        <p:nvSpPr>
          <p:cNvPr id="11" name="object 3"/>
          <p:cNvSpPr txBox="1">
            <a:spLocks/>
          </p:cNvSpPr>
          <p:nvPr/>
        </p:nvSpPr>
        <p:spPr>
          <a:xfrm>
            <a:off x="510574" y="1904207"/>
            <a:ext cx="18716196" cy="8568500"/>
          </a:xfrm>
          <a:prstGeom prst="rect">
            <a:avLst/>
          </a:prstGeom>
        </p:spPr>
        <p:txBody>
          <a:bodyPr vert="horz" wrap="square" lIns="0" tIns="12700" rIns="0" bIns="0" rtlCol="0">
            <a:sp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469900" marR="5080" indent="-457200" algn="just">
              <a:lnSpc>
                <a:spcPct val="150000"/>
              </a:lnSpc>
              <a:spcBef>
                <a:spcPts val="600"/>
              </a:spcBef>
              <a:spcAft>
                <a:spcPts val="600"/>
              </a:spcAft>
              <a:buFont typeface="Wingdings" panose="05000000000000000000" pitchFamily="2" charset="2"/>
              <a:buChar char="Ø"/>
            </a:pPr>
            <a:r>
              <a:rPr lang="es-ES" sz="2600" b="1" spc="-90" dirty="0">
                <a:solidFill>
                  <a:srgbClr val="005D5D"/>
                </a:solidFill>
                <a:latin typeface="DINPro-Regular"/>
                <a:cs typeface="DINPro-Regular"/>
              </a:rPr>
              <a:t>Jornadas y eventos:</a:t>
            </a:r>
            <a:endParaRPr lang="es-ES" sz="2600" b="1" spc="-90" dirty="0">
              <a:solidFill>
                <a:srgbClr val="005D5D"/>
              </a:solidFill>
              <a:latin typeface="DINPro-Regular"/>
              <a:cs typeface="DINPro-Regular"/>
              <a:hlinkClick r:id="rId6"/>
            </a:endParaRPr>
          </a:p>
          <a:p>
            <a:pPr marL="1162050" marR="5080" indent="-457200" algn="just">
              <a:lnSpc>
                <a:spcPct val="150000"/>
              </a:lnSpc>
              <a:spcBef>
                <a:spcPts val="600"/>
              </a:spcBef>
              <a:spcAft>
                <a:spcPts val="600"/>
              </a:spcAft>
              <a:buFontTx/>
              <a:buChar char="-"/>
            </a:pPr>
            <a:r>
              <a:rPr lang="es-ES" sz="2600" spc="-90" dirty="0">
                <a:solidFill>
                  <a:srgbClr val="757578"/>
                </a:solidFill>
                <a:latin typeface="DINPro-Regular"/>
                <a:cs typeface="DINPro-Regular"/>
              </a:rPr>
              <a:t>2º Intercambio de experiencias LEADER : armonización de los instrumentos jurídicos de aplicación de LEADER en periodo 23-27 (3 noviembre)</a:t>
            </a:r>
          </a:p>
          <a:p>
            <a:pPr marL="1162050" marR="5080" indent="-457200" algn="just">
              <a:lnSpc>
                <a:spcPct val="150000"/>
              </a:lnSpc>
              <a:spcBef>
                <a:spcPts val="600"/>
              </a:spcBef>
              <a:spcAft>
                <a:spcPts val="600"/>
              </a:spcAft>
              <a:buFontTx/>
              <a:buChar char="-"/>
            </a:pPr>
            <a:r>
              <a:rPr lang="es-ES" sz="2600" spc="-90" dirty="0">
                <a:solidFill>
                  <a:srgbClr val="757578"/>
                </a:solidFill>
                <a:latin typeface="DINPro-Regular"/>
                <a:cs typeface="DINPro-Regular"/>
              </a:rPr>
              <a:t>Intercambio de experiencias LEADER: fomento de participación de los jóvenes en los órganos de decisión y gobernanza en los GAL (diciembre)</a:t>
            </a:r>
          </a:p>
          <a:p>
            <a:pPr marL="469900" marR="5080" indent="-457200" algn="just">
              <a:lnSpc>
                <a:spcPct val="150000"/>
              </a:lnSpc>
              <a:spcBef>
                <a:spcPts val="600"/>
              </a:spcBef>
              <a:spcAft>
                <a:spcPts val="600"/>
              </a:spcAft>
              <a:buFont typeface="Wingdings" panose="05000000000000000000" pitchFamily="2" charset="2"/>
              <a:buChar char="Ø"/>
            </a:pPr>
            <a:r>
              <a:rPr lang="es-ES" sz="2600" b="1" spc="-90" dirty="0">
                <a:solidFill>
                  <a:srgbClr val="005D5D"/>
                </a:solidFill>
                <a:latin typeface="DINPro-Regular"/>
              </a:rPr>
              <a:t>Formación </a:t>
            </a:r>
          </a:p>
          <a:p>
            <a:pPr marL="1162050" marR="5080" indent="-457200" algn="just">
              <a:lnSpc>
                <a:spcPct val="150000"/>
              </a:lnSpc>
              <a:spcBef>
                <a:spcPts val="600"/>
              </a:spcBef>
              <a:spcAft>
                <a:spcPts val="600"/>
              </a:spcAft>
              <a:buFontTx/>
              <a:buChar char="-"/>
            </a:pPr>
            <a:r>
              <a:rPr lang="es-ES" sz="2600" spc="-90" dirty="0">
                <a:solidFill>
                  <a:srgbClr val="757578"/>
                </a:solidFill>
                <a:latin typeface="DINPro-Regular"/>
                <a:cs typeface="DINPro-Regular"/>
              </a:rPr>
              <a:t>Curso emprendimiento en el medio rural (noviembre - diciembre)</a:t>
            </a:r>
          </a:p>
          <a:p>
            <a:pPr marL="1162050" marR="5080" indent="-457200" algn="just">
              <a:lnSpc>
                <a:spcPct val="150000"/>
              </a:lnSpc>
              <a:spcBef>
                <a:spcPts val="600"/>
              </a:spcBef>
              <a:spcAft>
                <a:spcPts val="600"/>
              </a:spcAft>
              <a:buFontTx/>
              <a:buChar char="-"/>
            </a:pPr>
            <a:r>
              <a:rPr lang="es-ES" sz="2600" spc="-90" dirty="0">
                <a:solidFill>
                  <a:srgbClr val="757578"/>
                </a:solidFill>
                <a:latin typeface="DINPro-Regular"/>
                <a:cs typeface="DINPro-Regular"/>
              </a:rPr>
              <a:t>Taller formativo en torno a las Interacciones entre las medidas agroclimáticas y ambientales de la PAC y la gestión cinegética (noviembre)</a:t>
            </a:r>
          </a:p>
          <a:p>
            <a:pPr marL="1162050" marR="5080" indent="-457200" algn="just">
              <a:lnSpc>
                <a:spcPct val="150000"/>
              </a:lnSpc>
              <a:spcBef>
                <a:spcPts val="600"/>
              </a:spcBef>
              <a:spcAft>
                <a:spcPts val="600"/>
              </a:spcAft>
              <a:buFontTx/>
              <a:buChar char="-"/>
            </a:pPr>
            <a:r>
              <a:rPr lang="es-ES" sz="2800" b="1" u="sng" spc="-90" dirty="0">
                <a:solidFill>
                  <a:srgbClr val="757578"/>
                </a:solidFill>
                <a:latin typeface="DINPro-Regular"/>
                <a:cs typeface="DINPro-Regular"/>
              </a:rPr>
              <a:t>Taller sobre la evaluación de LEADER, que se realizará teniendo en cuenta las directrices que está desarrollando el </a:t>
            </a:r>
            <a:r>
              <a:rPr lang="es-ES" sz="2800" b="1" u="sng" spc="-90" dirty="0" err="1">
                <a:solidFill>
                  <a:srgbClr val="757578"/>
                </a:solidFill>
                <a:latin typeface="DINPro-Regular"/>
                <a:cs typeface="DINPro-Regular"/>
              </a:rPr>
              <a:t>European</a:t>
            </a:r>
            <a:r>
              <a:rPr lang="es-ES" sz="2800" b="1" u="sng" spc="-90" dirty="0">
                <a:solidFill>
                  <a:srgbClr val="757578"/>
                </a:solidFill>
                <a:latin typeface="DINPro-Regular"/>
                <a:cs typeface="DINPro-Regular"/>
              </a:rPr>
              <a:t> Evaluation Helpdesk </a:t>
            </a:r>
            <a:r>
              <a:rPr lang="es-ES" sz="2800" b="1" u="sng" spc="-90" dirty="0" err="1">
                <a:solidFill>
                  <a:srgbClr val="757578"/>
                </a:solidFill>
                <a:latin typeface="DINPro-Regular"/>
                <a:cs typeface="DINPro-Regular"/>
              </a:rPr>
              <a:t>for</a:t>
            </a:r>
            <a:r>
              <a:rPr lang="es-ES" sz="2800" b="1" u="sng" spc="-90" dirty="0">
                <a:solidFill>
                  <a:srgbClr val="757578"/>
                </a:solidFill>
                <a:latin typeface="DINPro-Regular"/>
                <a:cs typeface="DINPro-Regular"/>
              </a:rPr>
              <a:t> </a:t>
            </a:r>
            <a:r>
              <a:rPr lang="es-ES" sz="2800" b="1" u="sng" spc="-90" dirty="0" err="1">
                <a:solidFill>
                  <a:srgbClr val="757578"/>
                </a:solidFill>
                <a:latin typeface="DINPro-Regular"/>
                <a:cs typeface="DINPro-Regular"/>
              </a:rPr>
              <a:t>the</a:t>
            </a:r>
            <a:r>
              <a:rPr lang="es-ES" sz="2800" b="1" u="sng" spc="-90">
                <a:solidFill>
                  <a:srgbClr val="757578"/>
                </a:solidFill>
                <a:latin typeface="DINPro-Regular"/>
                <a:cs typeface="DINPro-Regular"/>
              </a:rPr>
              <a:t> CAP, para evaluar el valor añadido de LEADER y en las que se realizarán dinámicas participativas (online, seguramente en febrero de 2024). </a:t>
            </a:r>
            <a:endParaRPr lang="es-ES" sz="2800" b="1" u="sng" spc="-90" dirty="0">
              <a:solidFill>
                <a:srgbClr val="757578"/>
              </a:solidFill>
              <a:latin typeface="DINPro-Regular"/>
              <a:cs typeface="DINPro-Regular"/>
            </a:endParaRPr>
          </a:p>
          <a:p>
            <a:pPr marL="469900" marR="5080" indent="-457200" algn="just">
              <a:lnSpc>
                <a:spcPct val="150000"/>
              </a:lnSpc>
              <a:spcBef>
                <a:spcPts val="600"/>
              </a:spcBef>
              <a:spcAft>
                <a:spcPts val="600"/>
              </a:spcAft>
              <a:buFont typeface="Wingdings" panose="05000000000000000000" pitchFamily="2" charset="2"/>
              <a:buChar char="Ø"/>
            </a:pPr>
            <a:r>
              <a:rPr lang="es-ES" sz="2600" b="1" spc="-90" dirty="0">
                <a:solidFill>
                  <a:srgbClr val="005D5D"/>
                </a:solidFill>
                <a:latin typeface="DINPro-Regular"/>
                <a:cs typeface="DINPro-Regular"/>
              </a:rPr>
              <a:t>Publicaciones: </a:t>
            </a:r>
            <a:r>
              <a:rPr lang="es-ES" sz="2800" b="1" u="sng" spc="-90" dirty="0">
                <a:solidFill>
                  <a:srgbClr val="757578"/>
                </a:solidFill>
                <a:latin typeface="DINPro-Regular"/>
                <a:cs typeface="DINPro-Regular"/>
              </a:rPr>
              <a:t>Documento explicativo sobre el seguimiento y evaluación del PEPAC (noviembre)</a:t>
            </a:r>
            <a:r>
              <a:rPr lang="es-ES" sz="2600" spc="-90" dirty="0">
                <a:solidFill>
                  <a:srgbClr val="757578"/>
                </a:solidFill>
                <a:latin typeface="DINPro-Regular"/>
                <a:cs typeface="DINPro-Regular"/>
              </a:rPr>
              <a:t>, dosier sobre las mejoras en explotaciones agrarias y ganaderas (en elaboración) </a:t>
            </a:r>
          </a:p>
          <a:p>
            <a:pPr marL="469900" marR="5080" indent="-457200" algn="just">
              <a:lnSpc>
                <a:spcPct val="150000"/>
              </a:lnSpc>
              <a:spcBef>
                <a:spcPts val="600"/>
              </a:spcBef>
              <a:spcAft>
                <a:spcPts val="600"/>
              </a:spcAft>
              <a:buFont typeface="Wingdings" panose="05000000000000000000" pitchFamily="2" charset="2"/>
              <a:buChar char="Ø"/>
            </a:pPr>
            <a:r>
              <a:rPr lang="es-ES" sz="2600" b="1" spc="-90" dirty="0">
                <a:solidFill>
                  <a:srgbClr val="005D5D"/>
                </a:solidFill>
                <a:latin typeface="DINPro-Regular"/>
                <a:cs typeface="DINPro-Regular"/>
              </a:rPr>
              <a:t>Divulgación:</a:t>
            </a:r>
            <a:r>
              <a:rPr lang="es-ES" sz="2600" b="1" spc="-90" dirty="0">
                <a:solidFill>
                  <a:srgbClr val="005D5D"/>
                </a:solidFill>
              </a:rPr>
              <a:t> </a:t>
            </a:r>
            <a:r>
              <a:rPr lang="es-ES" sz="2600" spc="-90" dirty="0">
                <a:solidFill>
                  <a:srgbClr val="757578"/>
                </a:solidFill>
                <a:latin typeface="DINPro-Regular"/>
                <a:cs typeface="DINPro-Regular"/>
              </a:rPr>
              <a:t>Video sobre la Red PAC, tríptico sobre la Red PAC</a:t>
            </a:r>
            <a:endParaRPr lang="es-ES" spc="-90" dirty="0"/>
          </a:p>
        </p:txBody>
      </p:sp>
    </p:spTree>
    <p:extLst>
      <p:ext uri="{BB962C8B-B14F-4D97-AF65-F5344CB8AC3E}">
        <p14:creationId xmlns:p14="http://schemas.microsoft.com/office/powerpoint/2010/main" val="2543655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
            <a:ext cx="20104100" cy="11308715"/>
          </a:xfrm>
          <a:custGeom>
            <a:avLst/>
            <a:gdLst/>
            <a:ahLst/>
            <a:cxnLst/>
            <a:rect l="l" t="t" r="r" b="b"/>
            <a:pathLst>
              <a:path w="20104100" h="11308715">
                <a:moveTo>
                  <a:pt x="20104099" y="0"/>
                </a:moveTo>
                <a:lnTo>
                  <a:pt x="0" y="0"/>
                </a:lnTo>
                <a:lnTo>
                  <a:pt x="0" y="11308554"/>
                </a:lnTo>
                <a:lnTo>
                  <a:pt x="20104099" y="11308554"/>
                </a:lnTo>
                <a:lnTo>
                  <a:pt x="20104099" y="0"/>
                </a:lnTo>
                <a:close/>
              </a:path>
            </a:pathLst>
          </a:custGeom>
          <a:solidFill>
            <a:srgbClr val="005D5D"/>
          </a:solidFill>
        </p:spPr>
        <p:txBody>
          <a:bodyPr wrap="square" lIns="0" tIns="0" rIns="0" bIns="0" rtlCol="0"/>
          <a:lstStyle/>
          <a:p>
            <a:endParaRPr/>
          </a:p>
        </p:txBody>
      </p:sp>
      <p:pic>
        <p:nvPicPr>
          <p:cNvPr id="4" name="Imagen 3"/>
          <p:cNvPicPr>
            <a:picLocks noChangeAspect="1"/>
          </p:cNvPicPr>
          <p:nvPr/>
        </p:nvPicPr>
        <p:blipFill rotWithShape="1">
          <a:blip r:embed="rId3"/>
          <a:srcRect t="19497"/>
          <a:stretch/>
        </p:blipFill>
        <p:spPr>
          <a:xfrm>
            <a:off x="0" y="6721475"/>
            <a:ext cx="20135434" cy="4587250"/>
          </a:xfrm>
          <a:prstGeom prst="rect">
            <a:avLst/>
          </a:prstGeom>
        </p:spPr>
      </p:pic>
      <p:sp>
        <p:nvSpPr>
          <p:cNvPr id="7" name="object 4"/>
          <p:cNvSpPr txBox="1">
            <a:spLocks/>
          </p:cNvSpPr>
          <p:nvPr/>
        </p:nvSpPr>
        <p:spPr>
          <a:xfrm>
            <a:off x="7461250" y="2149475"/>
            <a:ext cx="5181600" cy="1518364"/>
          </a:xfrm>
          <a:prstGeom prst="rect">
            <a:avLst/>
          </a:prstGeom>
        </p:spPr>
        <p:txBody>
          <a:bodyPr vert="horz" wrap="square" lIns="0" tIns="127000" rIns="0" bIns="0" rtlCol="0">
            <a:spAutoFit/>
          </a:bodyPr>
          <a:lstStyle>
            <a:lvl1pPr>
              <a:defRPr>
                <a:latin typeface="+mj-lt"/>
                <a:ea typeface="+mj-ea"/>
                <a:cs typeface="+mj-cs"/>
              </a:defRPr>
            </a:lvl1pPr>
          </a:lstStyle>
          <a:p>
            <a:pPr marL="12700" algn="ctr">
              <a:spcBef>
                <a:spcPts val="1000"/>
              </a:spcBef>
              <a:tabLst>
                <a:tab pos="2157095" algn="l"/>
              </a:tabLst>
            </a:pPr>
            <a:r>
              <a:rPr lang="es-ES" sz="4100" spc="250" dirty="0">
                <a:solidFill>
                  <a:srgbClr val="FFFFFF"/>
                </a:solidFill>
              </a:rPr>
              <a:t>¡Muchas gracias!</a:t>
            </a:r>
          </a:p>
          <a:p>
            <a:pPr marL="12700" algn="ctr">
              <a:spcBef>
                <a:spcPts val="1000"/>
              </a:spcBef>
              <a:tabLst>
                <a:tab pos="2157095" algn="l"/>
              </a:tabLst>
            </a:pPr>
            <a:r>
              <a:rPr lang="es-ES" sz="4100" spc="250" dirty="0">
                <a:solidFill>
                  <a:srgbClr val="FFFFFF"/>
                </a:solidFill>
              </a:rPr>
              <a:t>redpac@mapa.es</a:t>
            </a:r>
            <a:endParaRPr lang="es-ES" sz="4100" dirty="0"/>
          </a:p>
        </p:txBody>
      </p:sp>
      <p:grpSp>
        <p:nvGrpSpPr>
          <p:cNvPr id="8" name="Grupo 7"/>
          <p:cNvGrpSpPr/>
          <p:nvPr/>
        </p:nvGrpSpPr>
        <p:grpSpPr>
          <a:xfrm>
            <a:off x="5175251" y="4598297"/>
            <a:ext cx="9363074" cy="1056070"/>
            <a:chOff x="1095376" y="2569043"/>
            <a:chExt cx="9363074" cy="1056070"/>
          </a:xfrm>
        </p:grpSpPr>
        <p:grpSp>
          <p:nvGrpSpPr>
            <p:cNvPr id="9" name="Grupo 8"/>
            <p:cNvGrpSpPr/>
            <p:nvPr/>
          </p:nvGrpSpPr>
          <p:grpSpPr>
            <a:xfrm>
              <a:off x="1095376" y="2569043"/>
              <a:ext cx="9363074" cy="1056070"/>
              <a:chOff x="1095376" y="2569043"/>
              <a:chExt cx="9363074" cy="1056070"/>
            </a:xfrm>
          </p:grpSpPr>
          <p:grpSp>
            <p:nvGrpSpPr>
              <p:cNvPr id="11" name="Grupo 10"/>
              <p:cNvGrpSpPr/>
              <p:nvPr/>
            </p:nvGrpSpPr>
            <p:grpSpPr>
              <a:xfrm>
                <a:off x="1095376" y="2569043"/>
                <a:ext cx="9363074" cy="1056070"/>
                <a:chOff x="2953991" y="4984464"/>
                <a:chExt cx="12577777" cy="1302240"/>
              </a:xfrm>
            </p:grpSpPr>
            <p:pic>
              <p:nvPicPr>
                <p:cNvPr id="13" name="Imagen 12">
                  <a:extLst>
                    <a:ext uri="{FF2B5EF4-FFF2-40B4-BE49-F238E27FC236}">
                      <a16:creationId xmlns:a16="http://schemas.microsoft.com/office/drawing/2014/main" id="{330719AD-2849-B7DF-5E4C-E90441262D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9286"/>
                <a:stretch/>
              </p:blipFill>
              <p:spPr>
                <a:xfrm>
                  <a:off x="2953991" y="4984464"/>
                  <a:ext cx="3544296" cy="1262273"/>
                </a:xfrm>
                <a:prstGeom prst="rect">
                  <a:avLst/>
                </a:prstGeom>
              </p:spPr>
            </p:pic>
            <p:pic>
              <p:nvPicPr>
                <p:cNvPr id="14" name="Imagen 13">
                  <a:extLst>
                    <a:ext uri="{FF2B5EF4-FFF2-40B4-BE49-F238E27FC236}">
                      <a16:creationId xmlns:a16="http://schemas.microsoft.com/office/drawing/2014/main" id="{3C17B8FB-1740-4CE7-7D23-E02E061995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027"/>
                <a:stretch/>
              </p:blipFill>
              <p:spPr>
                <a:xfrm>
                  <a:off x="11902358" y="5093510"/>
                  <a:ext cx="3629410" cy="1193194"/>
                </a:xfrm>
                <a:prstGeom prst="rect">
                  <a:avLst/>
                </a:prstGeom>
              </p:spPr>
            </p:pic>
          </p:grpSp>
          <p:pic>
            <p:nvPicPr>
              <p:cNvPr id="12" name="Imagen 11">
                <a:extLst>
                  <a:ext uri="{FF2B5EF4-FFF2-40B4-BE49-F238E27FC236}">
                    <a16:creationId xmlns:a16="http://schemas.microsoft.com/office/drawing/2014/main" id="{6AE9167B-A4B0-51BD-F14E-C7F673D8AD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153" r="31917"/>
              <a:stretch/>
            </p:blipFill>
            <p:spPr>
              <a:xfrm>
                <a:off x="3714750" y="2732419"/>
                <a:ext cx="2147716" cy="835851"/>
              </a:xfrm>
              <a:prstGeom prst="rect">
                <a:avLst/>
              </a:prstGeom>
            </p:spPr>
          </p:pic>
        </p:grpSp>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8846" y="2811701"/>
              <a:ext cx="1390965" cy="620606"/>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n 7" descr="Imagen en blanco y negro de un paraguas&#10;&#10;Descripción generada automáticamente con confianza media">
            <a:extLst>
              <a:ext uri="{FF2B5EF4-FFF2-40B4-BE49-F238E27FC236}">
                <a16:creationId xmlns:a16="http://schemas.microsoft.com/office/drawing/2014/main" id="{5D4A890A-6A53-7803-4B58-7048FD981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20104100" cy="11308093"/>
          </a:xfrm>
          <a:prstGeom prst="rect">
            <a:avLst/>
          </a:prstGeom>
        </p:spPr>
      </p:pic>
      <p:sp>
        <p:nvSpPr>
          <p:cNvPr id="5" name="object 5"/>
          <p:cNvSpPr txBox="1">
            <a:spLocks noGrp="1"/>
          </p:cNvSpPr>
          <p:nvPr>
            <p:ph type="title"/>
          </p:nvPr>
        </p:nvSpPr>
        <p:spPr>
          <a:xfrm>
            <a:off x="1060450" y="811238"/>
            <a:ext cx="2209800" cy="756041"/>
          </a:xfrm>
          <a:prstGeom prst="rect">
            <a:avLst/>
          </a:prstGeom>
        </p:spPr>
        <p:txBody>
          <a:bodyPr vert="horz" wrap="square" lIns="0" tIns="11430" rIns="0" bIns="0" rtlCol="0">
            <a:spAutoFit/>
          </a:bodyPr>
          <a:lstStyle/>
          <a:p>
            <a:pPr marL="12700" marR="5080" indent="-12700" algn="l">
              <a:lnSpc>
                <a:spcPct val="118400"/>
              </a:lnSpc>
              <a:spcBef>
                <a:spcPts val="90"/>
              </a:spcBef>
              <a:tabLst>
                <a:tab pos="1616710" algn="l"/>
                <a:tab pos="3825875" algn="l"/>
                <a:tab pos="5090795" algn="l"/>
                <a:tab pos="6924040" algn="l"/>
                <a:tab pos="8522970" algn="l"/>
                <a:tab pos="9457055" algn="l"/>
              </a:tabLst>
            </a:pPr>
            <a:r>
              <a:rPr lang="es-ES" sz="4100" b="1" spc="250" dirty="0">
                <a:solidFill>
                  <a:srgbClr val="FFFFFF"/>
                </a:solidFill>
              </a:rPr>
              <a:t>ÍNDICE</a:t>
            </a:r>
            <a:endParaRPr sz="4100" b="1" dirty="0"/>
          </a:p>
        </p:txBody>
      </p:sp>
      <p:sp>
        <p:nvSpPr>
          <p:cNvPr id="6" name="object 6"/>
          <p:cNvSpPr/>
          <p:nvPr/>
        </p:nvSpPr>
        <p:spPr>
          <a:xfrm>
            <a:off x="0" y="7054077"/>
            <a:ext cx="20104100" cy="4254500"/>
          </a:xfrm>
          <a:custGeom>
            <a:avLst/>
            <a:gdLst/>
            <a:ahLst/>
            <a:cxnLst/>
            <a:rect l="l" t="t" r="r" b="b"/>
            <a:pathLst>
              <a:path w="20104100" h="4254500">
                <a:moveTo>
                  <a:pt x="20104088" y="1117600"/>
                </a:moveTo>
                <a:lnTo>
                  <a:pt x="20099211" y="1117600"/>
                </a:lnTo>
                <a:lnTo>
                  <a:pt x="19685877" y="1079500"/>
                </a:lnTo>
                <a:lnTo>
                  <a:pt x="19548514" y="1079500"/>
                </a:lnTo>
                <a:lnTo>
                  <a:pt x="19274473" y="1054100"/>
                </a:lnTo>
                <a:lnTo>
                  <a:pt x="19137783" y="1054100"/>
                </a:lnTo>
                <a:lnTo>
                  <a:pt x="18865076" y="1028700"/>
                </a:lnTo>
                <a:lnTo>
                  <a:pt x="18593283" y="1028700"/>
                </a:lnTo>
                <a:lnTo>
                  <a:pt x="18457736" y="1016000"/>
                </a:lnTo>
                <a:lnTo>
                  <a:pt x="18322430" y="1016000"/>
                </a:lnTo>
                <a:lnTo>
                  <a:pt x="18187340" y="1003300"/>
                </a:lnTo>
                <a:lnTo>
                  <a:pt x="16717594" y="1003300"/>
                </a:lnTo>
                <a:lnTo>
                  <a:pt x="16585502" y="1016000"/>
                </a:lnTo>
                <a:lnTo>
                  <a:pt x="16322091" y="1016000"/>
                </a:lnTo>
                <a:lnTo>
                  <a:pt x="16190786" y="1028700"/>
                </a:lnTo>
                <a:lnTo>
                  <a:pt x="16059747" y="1028700"/>
                </a:lnTo>
                <a:lnTo>
                  <a:pt x="15928975" y="1041400"/>
                </a:lnTo>
                <a:lnTo>
                  <a:pt x="15798470" y="1041400"/>
                </a:lnTo>
                <a:lnTo>
                  <a:pt x="15668232" y="1054100"/>
                </a:lnTo>
                <a:lnTo>
                  <a:pt x="15538285" y="1054100"/>
                </a:lnTo>
                <a:lnTo>
                  <a:pt x="15279205" y="1079500"/>
                </a:lnTo>
                <a:lnTo>
                  <a:pt x="15150084" y="1079500"/>
                </a:lnTo>
                <a:lnTo>
                  <a:pt x="13748817" y="1219200"/>
                </a:lnTo>
                <a:lnTo>
                  <a:pt x="13623214" y="1244600"/>
                </a:lnTo>
                <a:lnTo>
                  <a:pt x="13372922" y="1270000"/>
                </a:lnTo>
                <a:lnTo>
                  <a:pt x="13248234" y="1295400"/>
                </a:lnTo>
                <a:lnTo>
                  <a:pt x="12999809" y="1320800"/>
                </a:lnTo>
                <a:lnTo>
                  <a:pt x="12876060" y="1346200"/>
                </a:lnTo>
                <a:lnTo>
                  <a:pt x="12752629" y="1358900"/>
                </a:lnTo>
                <a:lnTo>
                  <a:pt x="12506744" y="1409700"/>
                </a:lnTo>
                <a:lnTo>
                  <a:pt x="12384278" y="1422400"/>
                </a:lnTo>
                <a:lnTo>
                  <a:pt x="12018836" y="1498600"/>
                </a:lnTo>
                <a:lnTo>
                  <a:pt x="11897690" y="1511300"/>
                </a:lnTo>
                <a:lnTo>
                  <a:pt x="10704754" y="1765300"/>
                </a:lnTo>
                <a:lnTo>
                  <a:pt x="10587368" y="1803400"/>
                </a:lnTo>
                <a:lnTo>
                  <a:pt x="10353650" y="1854200"/>
                </a:lnTo>
                <a:lnTo>
                  <a:pt x="10237330" y="1892300"/>
                </a:lnTo>
                <a:lnTo>
                  <a:pt x="10005758" y="1943100"/>
                </a:lnTo>
                <a:lnTo>
                  <a:pt x="9890519" y="1981200"/>
                </a:lnTo>
                <a:lnTo>
                  <a:pt x="9775647" y="2006600"/>
                </a:lnTo>
                <a:lnTo>
                  <a:pt x="9661144" y="2044700"/>
                </a:lnTo>
                <a:lnTo>
                  <a:pt x="9547009" y="2070100"/>
                </a:lnTo>
                <a:lnTo>
                  <a:pt x="9433242" y="2108200"/>
                </a:lnTo>
                <a:lnTo>
                  <a:pt x="9319844" y="2133600"/>
                </a:lnTo>
                <a:lnTo>
                  <a:pt x="9094191" y="2209800"/>
                </a:lnTo>
                <a:lnTo>
                  <a:pt x="8981923" y="2235200"/>
                </a:lnTo>
                <a:lnTo>
                  <a:pt x="8536699" y="2387600"/>
                </a:lnTo>
                <a:lnTo>
                  <a:pt x="8426361" y="2413000"/>
                </a:lnTo>
                <a:lnTo>
                  <a:pt x="7772590" y="2641600"/>
                </a:lnTo>
                <a:lnTo>
                  <a:pt x="7665021" y="2692400"/>
                </a:lnTo>
                <a:lnTo>
                  <a:pt x="7133298" y="2882900"/>
                </a:lnTo>
                <a:lnTo>
                  <a:pt x="7028180" y="2933700"/>
                </a:lnTo>
                <a:lnTo>
                  <a:pt x="6819201" y="3009900"/>
                </a:lnTo>
                <a:lnTo>
                  <a:pt x="6715341" y="3060700"/>
                </a:lnTo>
                <a:lnTo>
                  <a:pt x="6611899" y="3098800"/>
                </a:lnTo>
                <a:lnTo>
                  <a:pt x="6508890" y="3149600"/>
                </a:lnTo>
                <a:lnTo>
                  <a:pt x="6406299" y="3187700"/>
                </a:lnTo>
                <a:lnTo>
                  <a:pt x="6304127" y="3238500"/>
                </a:lnTo>
                <a:lnTo>
                  <a:pt x="6202400" y="3276600"/>
                </a:lnTo>
                <a:lnTo>
                  <a:pt x="6101092" y="3327400"/>
                </a:lnTo>
                <a:lnTo>
                  <a:pt x="6000216" y="3365500"/>
                </a:lnTo>
                <a:lnTo>
                  <a:pt x="5799785" y="3467100"/>
                </a:lnTo>
                <a:lnTo>
                  <a:pt x="5700217" y="3505200"/>
                </a:lnTo>
                <a:lnTo>
                  <a:pt x="5502427" y="3606800"/>
                </a:lnTo>
                <a:lnTo>
                  <a:pt x="5404193" y="3644900"/>
                </a:lnTo>
                <a:lnTo>
                  <a:pt x="4919764" y="3898900"/>
                </a:lnTo>
                <a:lnTo>
                  <a:pt x="4260761" y="4254487"/>
                </a:lnTo>
                <a:lnTo>
                  <a:pt x="6216167" y="4254487"/>
                </a:lnTo>
                <a:lnTo>
                  <a:pt x="6267475" y="4229100"/>
                </a:lnTo>
                <a:lnTo>
                  <a:pt x="6318948" y="4191000"/>
                </a:lnTo>
                <a:lnTo>
                  <a:pt x="6474307" y="4114800"/>
                </a:lnTo>
                <a:lnTo>
                  <a:pt x="6526403" y="4076700"/>
                </a:lnTo>
                <a:lnTo>
                  <a:pt x="6789255" y="3949700"/>
                </a:lnTo>
                <a:lnTo>
                  <a:pt x="6842290" y="3911600"/>
                </a:lnTo>
                <a:lnTo>
                  <a:pt x="7326655" y="3683000"/>
                </a:lnTo>
                <a:lnTo>
                  <a:pt x="7381253" y="3644900"/>
                </a:lnTo>
                <a:lnTo>
                  <a:pt x="8051889" y="3340100"/>
                </a:lnTo>
                <a:lnTo>
                  <a:pt x="8339366" y="3213100"/>
                </a:lnTo>
                <a:lnTo>
                  <a:pt x="8397329" y="3200400"/>
                </a:lnTo>
                <a:lnTo>
                  <a:pt x="8807348" y="3022600"/>
                </a:lnTo>
                <a:lnTo>
                  <a:pt x="8866518" y="3009900"/>
                </a:lnTo>
                <a:lnTo>
                  <a:pt x="9164650" y="2882900"/>
                </a:lnTo>
                <a:lnTo>
                  <a:pt x="9224721" y="2870200"/>
                </a:lnTo>
                <a:lnTo>
                  <a:pt x="9405823" y="2794000"/>
                </a:lnTo>
                <a:lnTo>
                  <a:pt x="9466478" y="2781300"/>
                </a:lnTo>
                <a:lnTo>
                  <a:pt x="9649308" y="2705100"/>
                </a:lnTo>
                <a:lnTo>
                  <a:pt x="9710547" y="2692400"/>
                </a:lnTo>
                <a:lnTo>
                  <a:pt x="9833445" y="2641600"/>
                </a:lnTo>
                <a:lnTo>
                  <a:pt x="9895103" y="2628900"/>
                </a:lnTo>
                <a:lnTo>
                  <a:pt x="10018852" y="2578100"/>
                </a:lnTo>
                <a:lnTo>
                  <a:pt x="10080942" y="2565400"/>
                </a:lnTo>
                <a:lnTo>
                  <a:pt x="10143160" y="2540000"/>
                </a:lnTo>
                <a:lnTo>
                  <a:pt x="10205529" y="2527300"/>
                </a:lnTo>
                <a:lnTo>
                  <a:pt x="10330675" y="2476500"/>
                </a:lnTo>
                <a:lnTo>
                  <a:pt x="10393451" y="2463800"/>
                </a:lnTo>
                <a:lnTo>
                  <a:pt x="10456380" y="2438400"/>
                </a:lnTo>
                <a:lnTo>
                  <a:pt x="10519435" y="2425700"/>
                </a:lnTo>
                <a:lnTo>
                  <a:pt x="10582631" y="2400300"/>
                </a:lnTo>
                <a:lnTo>
                  <a:pt x="10645953" y="2387600"/>
                </a:lnTo>
                <a:lnTo>
                  <a:pt x="10709427" y="2362200"/>
                </a:lnTo>
                <a:lnTo>
                  <a:pt x="10773016" y="2349500"/>
                </a:lnTo>
                <a:lnTo>
                  <a:pt x="10836758" y="2324100"/>
                </a:lnTo>
                <a:lnTo>
                  <a:pt x="10900626" y="2311400"/>
                </a:lnTo>
                <a:lnTo>
                  <a:pt x="10964634" y="2286000"/>
                </a:lnTo>
                <a:lnTo>
                  <a:pt x="11028769" y="2273300"/>
                </a:lnTo>
                <a:lnTo>
                  <a:pt x="11093044" y="2247900"/>
                </a:lnTo>
                <a:lnTo>
                  <a:pt x="11157445" y="2235200"/>
                </a:lnTo>
                <a:lnTo>
                  <a:pt x="11221974" y="2209800"/>
                </a:lnTo>
                <a:lnTo>
                  <a:pt x="11351438" y="2184400"/>
                </a:lnTo>
                <a:lnTo>
                  <a:pt x="11416373" y="2159000"/>
                </a:lnTo>
                <a:lnTo>
                  <a:pt x="11481422" y="2146300"/>
                </a:lnTo>
                <a:lnTo>
                  <a:pt x="11546611" y="2120900"/>
                </a:lnTo>
                <a:lnTo>
                  <a:pt x="11677371" y="2095500"/>
                </a:lnTo>
                <a:lnTo>
                  <a:pt x="11742953" y="2070100"/>
                </a:lnTo>
                <a:lnTo>
                  <a:pt x="11874475" y="2044700"/>
                </a:lnTo>
                <a:lnTo>
                  <a:pt x="11940426" y="2019300"/>
                </a:lnTo>
                <a:lnTo>
                  <a:pt x="12139054" y="1981200"/>
                </a:lnTo>
                <a:lnTo>
                  <a:pt x="12205500" y="1955800"/>
                </a:lnTo>
                <a:lnTo>
                  <a:pt x="12472568" y="1905000"/>
                </a:lnTo>
                <a:lnTo>
                  <a:pt x="12539637" y="1879600"/>
                </a:lnTo>
                <a:lnTo>
                  <a:pt x="12876810" y="1816100"/>
                </a:lnTo>
                <a:lnTo>
                  <a:pt x="12944602" y="1790700"/>
                </a:lnTo>
                <a:lnTo>
                  <a:pt x="14184744" y="1562100"/>
                </a:lnTo>
                <a:lnTo>
                  <a:pt x="14254709" y="1562100"/>
                </a:lnTo>
                <a:lnTo>
                  <a:pt x="14606194" y="1498600"/>
                </a:lnTo>
                <a:lnTo>
                  <a:pt x="14676806" y="1498600"/>
                </a:lnTo>
                <a:lnTo>
                  <a:pt x="14889302" y="1460500"/>
                </a:lnTo>
                <a:lnTo>
                  <a:pt x="14960346" y="1460500"/>
                </a:lnTo>
                <a:lnTo>
                  <a:pt x="15174100" y="1422400"/>
                </a:lnTo>
                <a:lnTo>
                  <a:pt x="15245550" y="1422400"/>
                </a:lnTo>
                <a:lnTo>
                  <a:pt x="15388781" y="1397000"/>
                </a:lnTo>
                <a:lnTo>
                  <a:pt x="15460536" y="1397000"/>
                </a:lnTo>
                <a:lnTo>
                  <a:pt x="15532405" y="1384300"/>
                </a:lnTo>
                <a:lnTo>
                  <a:pt x="15604376" y="1384300"/>
                </a:lnTo>
                <a:lnTo>
                  <a:pt x="15748610" y="1358900"/>
                </a:lnTo>
                <a:lnTo>
                  <a:pt x="15820873" y="1358900"/>
                </a:lnTo>
                <a:lnTo>
                  <a:pt x="15893237" y="1346200"/>
                </a:lnTo>
                <a:lnTo>
                  <a:pt x="15965704" y="1346200"/>
                </a:lnTo>
                <a:lnTo>
                  <a:pt x="16038259" y="1333500"/>
                </a:lnTo>
                <a:lnTo>
                  <a:pt x="16110915" y="1333500"/>
                </a:lnTo>
                <a:lnTo>
                  <a:pt x="16183674" y="1320800"/>
                </a:lnTo>
                <a:lnTo>
                  <a:pt x="16256521" y="1320800"/>
                </a:lnTo>
                <a:lnTo>
                  <a:pt x="16329470" y="1308100"/>
                </a:lnTo>
                <a:lnTo>
                  <a:pt x="16402520" y="1308100"/>
                </a:lnTo>
                <a:lnTo>
                  <a:pt x="16475659" y="1295400"/>
                </a:lnTo>
                <a:lnTo>
                  <a:pt x="16548888" y="1295400"/>
                </a:lnTo>
                <a:lnTo>
                  <a:pt x="16622217" y="1282700"/>
                </a:lnTo>
                <a:lnTo>
                  <a:pt x="16695636" y="1282700"/>
                </a:lnTo>
                <a:lnTo>
                  <a:pt x="16769144" y="1270000"/>
                </a:lnTo>
                <a:lnTo>
                  <a:pt x="16916451" y="1270000"/>
                </a:lnTo>
                <a:lnTo>
                  <a:pt x="16990238" y="1257300"/>
                </a:lnTo>
                <a:lnTo>
                  <a:pt x="17138092" y="1257300"/>
                </a:lnTo>
                <a:lnTo>
                  <a:pt x="17212145" y="1244600"/>
                </a:lnTo>
                <a:lnTo>
                  <a:pt x="17434865" y="1244600"/>
                </a:lnTo>
                <a:lnTo>
                  <a:pt x="17509287" y="1231900"/>
                </a:lnTo>
                <a:lnTo>
                  <a:pt x="17733048" y="1231900"/>
                </a:lnTo>
                <a:lnTo>
                  <a:pt x="17807813" y="1219200"/>
                </a:lnTo>
                <a:lnTo>
                  <a:pt x="18258181" y="1219200"/>
                </a:lnTo>
                <a:lnTo>
                  <a:pt x="18333530" y="1206500"/>
                </a:lnTo>
                <a:lnTo>
                  <a:pt x="19167742" y="1206500"/>
                </a:lnTo>
                <a:lnTo>
                  <a:pt x="19244044" y="1219200"/>
                </a:lnTo>
                <a:lnTo>
                  <a:pt x="19703492" y="1219200"/>
                </a:lnTo>
                <a:lnTo>
                  <a:pt x="19780314" y="1231900"/>
                </a:lnTo>
                <a:lnTo>
                  <a:pt x="20011251" y="1231900"/>
                </a:lnTo>
                <a:lnTo>
                  <a:pt x="20088378" y="1244600"/>
                </a:lnTo>
                <a:lnTo>
                  <a:pt x="20104088" y="1244600"/>
                </a:lnTo>
                <a:lnTo>
                  <a:pt x="20104088" y="1206500"/>
                </a:lnTo>
                <a:lnTo>
                  <a:pt x="20104088" y="1117600"/>
                </a:lnTo>
                <a:close/>
              </a:path>
              <a:path w="20104100" h="4254500">
                <a:moveTo>
                  <a:pt x="20104088" y="673100"/>
                </a:moveTo>
                <a:lnTo>
                  <a:pt x="20072528" y="660400"/>
                </a:lnTo>
                <a:lnTo>
                  <a:pt x="20022744" y="660400"/>
                </a:lnTo>
                <a:lnTo>
                  <a:pt x="19873189" y="622300"/>
                </a:lnTo>
                <a:lnTo>
                  <a:pt x="19823265" y="622300"/>
                </a:lnTo>
                <a:lnTo>
                  <a:pt x="19673304" y="584200"/>
                </a:lnTo>
                <a:lnTo>
                  <a:pt x="19623253" y="584200"/>
                </a:lnTo>
                <a:lnTo>
                  <a:pt x="19472910" y="546100"/>
                </a:lnTo>
                <a:lnTo>
                  <a:pt x="19422733" y="546100"/>
                </a:lnTo>
                <a:lnTo>
                  <a:pt x="19322276" y="520700"/>
                </a:lnTo>
                <a:lnTo>
                  <a:pt x="19272009" y="520700"/>
                </a:lnTo>
                <a:lnTo>
                  <a:pt x="19171374" y="495300"/>
                </a:lnTo>
                <a:lnTo>
                  <a:pt x="19121006" y="495300"/>
                </a:lnTo>
                <a:lnTo>
                  <a:pt x="19020194" y="469900"/>
                </a:lnTo>
                <a:lnTo>
                  <a:pt x="18969736" y="469900"/>
                </a:lnTo>
                <a:lnTo>
                  <a:pt x="18868746" y="444500"/>
                </a:lnTo>
                <a:lnTo>
                  <a:pt x="18818213" y="444500"/>
                </a:lnTo>
                <a:lnTo>
                  <a:pt x="18717044" y="419100"/>
                </a:lnTo>
                <a:lnTo>
                  <a:pt x="18666422" y="419100"/>
                </a:lnTo>
                <a:lnTo>
                  <a:pt x="18565102" y="393700"/>
                </a:lnTo>
                <a:lnTo>
                  <a:pt x="18514391" y="393700"/>
                </a:lnTo>
                <a:lnTo>
                  <a:pt x="18463654" y="381000"/>
                </a:lnTo>
                <a:lnTo>
                  <a:pt x="18412905" y="381000"/>
                </a:lnTo>
                <a:lnTo>
                  <a:pt x="18311305" y="355600"/>
                </a:lnTo>
                <a:lnTo>
                  <a:pt x="18260467" y="355600"/>
                </a:lnTo>
                <a:lnTo>
                  <a:pt x="18209603" y="342900"/>
                </a:lnTo>
                <a:lnTo>
                  <a:pt x="18158714" y="342900"/>
                </a:lnTo>
                <a:lnTo>
                  <a:pt x="18056860" y="317500"/>
                </a:lnTo>
                <a:lnTo>
                  <a:pt x="18005895" y="317500"/>
                </a:lnTo>
                <a:lnTo>
                  <a:pt x="17954917" y="304800"/>
                </a:lnTo>
                <a:lnTo>
                  <a:pt x="17903902" y="304800"/>
                </a:lnTo>
                <a:lnTo>
                  <a:pt x="17852860" y="292100"/>
                </a:lnTo>
                <a:lnTo>
                  <a:pt x="17801806" y="292100"/>
                </a:lnTo>
                <a:lnTo>
                  <a:pt x="17750714" y="279400"/>
                </a:lnTo>
                <a:lnTo>
                  <a:pt x="17699609" y="279400"/>
                </a:lnTo>
                <a:lnTo>
                  <a:pt x="17648479" y="266700"/>
                </a:lnTo>
                <a:lnTo>
                  <a:pt x="16856406" y="165100"/>
                </a:lnTo>
                <a:lnTo>
                  <a:pt x="16757612" y="165100"/>
                </a:lnTo>
                <a:lnTo>
                  <a:pt x="16461550" y="127000"/>
                </a:lnTo>
                <a:lnTo>
                  <a:pt x="16362972" y="127000"/>
                </a:lnTo>
                <a:lnTo>
                  <a:pt x="16067583" y="88900"/>
                </a:lnTo>
                <a:lnTo>
                  <a:pt x="15969234" y="88900"/>
                </a:lnTo>
                <a:lnTo>
                  <a:pt x="15870949" y="76200"/>
                </a:lnTo>
                <a:lnTo>
                  <a:pt x="15772727" y="76200"/>
                </a:lnTo>
                <a:lnTo>
                  <a:pt x="15674556" y="63500"/>
                </a:lnTo>
                <a:lnTo>
                  <a:pt x="15576461" y="63500"/>
                </a:lnTo>
                <a:lnTo>
                  <a:pt x="15478430" y="50800"/>
                </a:lnTo>
                <a:lnTo>
                  <a:pt x="15380450" y="50800"/>
                </a:lnTo>
                <a:lnTo>
                  <a:pt x="15282545" y="38100"/>
                </a:lnTo>
                <a:lnTo>
                  <a:pt x="15184717" y="38100"/>
                </a:lnTo>
                <a:lnTo>
                  <a:pt x="15086940" y="25400"/>
                </a:lnTo>
                <a:lnTo>
                  <a:pt x="14891614" y="25400"/>
                </a:lnTo>
                <a:lnTo>
                  <a:pt x="14794065" y="12700"/>
                </a:lnTo>
                <a:lnTo>
                  <a:pt x="14501825" y="12700"/>
                </a:lnTo>
                <a:lnTo>
                  <a:pt x="14404569" y="0"/>
                </a:lnTo>
                <a:lnTo>
                  <a:pt x="12859461" y="0"/>
                </a:lnTo>
                <a:lnTo>
                  <a:pt x="12763640" y="12700"/>
                </a:lnTo>
                <a:lnTo>
                  <a:pt x="12476734" y="12700"/>
                </a:lnTo>
                <a:lnTo>
                  <a:pt x="12381294" y="25400"/>
                </a:lnTo>
                <a:lnTo>
                  <a:pt x="12190705" y="25400"/>
                </a:lnTo>
                <a:lnTo>
                  <a:pt x="12095556" y="38100"/>
                </a:lnTo>
                <a:lnTo>
                  <a:pt x="11905577" y="38100"/>
                </a:lnTo>
                <a:lnTo>
                  <a:pt x="11810733" y="50800"/>
                </a:lnTo>
                <a:lnTo>
                  <a:pt x="11715991" y="50800"/>
                </a:lnTo>
                <a:lnTo>
                  <a:pt x="11621364" y="63500"/>
                </a:lnTo>
                <a:lnTo>
                  <a:pt x="11526838" y="63500"/>
                </a:lnTo>
                <a:lnTo>
                  <a:pt x="11432426" y="76200"/>
                </a:lnTo>
                <a:lnTo>
                  <a:pt x="11338116" y="76200"/>
                </a:lnTo>
                <a:lnTo>
                  <a:pt x="11149825" y="101600"/>
                </a:lnTo>
                <a:lnTo>
                  <a:pt x="11055845" y="101600"/>
                </a:lnTo>
                <a:lnTo>
                  <a:pt x="10961967" y="114300"/>
                </a:lnTo>
                <a:lnTo>
                  <a:pt x="10868216" y="114300"/>
                </a:lnTo>
                <a:lnTo>
                  <a:pt x="10587647" y="152400"/>
                </a:lnTo>
                <a:lnTo>
                  <a:pt x="10494353" y="152400"/>
                </a:lnTo>
                <a:lnTo>
                  <a:pt x="10122370" y="203200"/>
                </a:lnTo>
                <a:lnTo>
                  <a:pt x="10029685" y="203200"/>
                </a:lnTo>
                <a:lnTo>
                  <a:pt x="8836292" y="368300"/>
                </a:lnTo>
                <a:lnTo>
                  <a:pt x="8745423" y="393700"/>
                </a:lnTo>
                <a:lnTo>
                  <a:pt x="8383321" y="444500"/>
                </a:lnTo>
                <a:lnTo>
                  <a:pt x="8293138" y="469900"/>
                </a:lnTo>
                <a:lnTo>
                  <a:pt x="8113230" y="495300"/>
                </a:lnTo>
                <a:lnTo>
                  <a:pt x="8023479" y="520700"/>
                </a:lnTo>
                <a:lnTo>
                  <a:pt x="7844434" y="546100"/>
                </a:lnTo>
                <a:lnTo>
                  <a:pt x="7755128" y="571500"/>
                </a:lnTo>
                <a:lnTo>
                  <a:pt x="7576972" y="596900"/>
                </a:lnTo>
                <a:lnTo>
                  <a:pt x="7488123" y="622300"/>
                </a:lnTo>
                <a:lnTo>
                  <a:pt x="7399414" y="635000"/>
                </a:lnTo>
                <a:lnTo>
                  <a:pt x="7310869" y="660400"/>
                </a:lnTo>
                <a:lnTo>
                  <a:pt x="7222464" y="673100"/>
                </a:lnTo>
                <a:lnTo>
                  <a:pt x="7134225" y="698500"/>
                </a:lnTo>
                <a:lnTo>
                  <a:pt x="7046150" y="711200"/>
                </a:lnTo>
                <a:lnTo>
                  <a:pt x="6958216" y="736600"/>
                </a:lnTo>
                <a:lnTo>
                  <a:pt x="6870446" y="749300"/>
                </a:lnTo>
                <a:lnTo>
                  <a:pt x="6695389" y="800100"/>
                </a:lnTo>
                <a:lnTo>
                  <a:pt x="6608089" y="812800"/>
                </a:lnTo>
                <a:lnTo>
                  <a:pt x="6520967" y="838200"/>
                </a:lnTo>
                <a:lnTo>
                  <a:pt x="6433998" y="850900"/>
                </a:lnTo>
                <a:lnTo>
                  <a:pt x="6174092" y="927100"/>
                </a:lnTo>
                <a:lnTo>
                  <a:pt x="6087796" y="939800"/>
                </a:lnTo>
                <a:lnTo>
                  <a:pt x="5829897" y="1016000"/>
                </a:lnTo>
                <a:lnTo>
                  <a:pt x="5744273" y="1028700"/>
                </a:lnTo>
                <a:lnTo>
                  <a:pt x="5149774" y="1206500"/>
                </a:lnTo>
                <a:lnTo>
                  <a:pt x="5065560" y="1219200"/>
                </a:lnTo>
                <a:lnTo>
                  <a:pt x="4564062" y="1371600"/>
                </a:lnTo>
                <a:lnTo>
                  <a:pt x="4481131" y="1409700"/>
                </a:lnTo>
                <a:lnTo>
                  <a:pt x="3905897" y="1587500"/>
                </a:lnTo>
                <a:lnTo>
                  <a:pt x="3824490" y="1625600"/>
                </a:lnTo>
                <a:lnTo>
                  <a:pt x="3581438" y="1701800"/>
                </a:lnTo>
                <a:lnTo>
                  <a:pt x="3500818" y="1739900"/>
                </a:lnTo>
                <a:lnTo>
                  <a:pt x="3260166" y="1816100"/>
                </a:lnTo>
                <a:lnTo>
                  <a:pt x="3180346" y="1854200"/>
                </a:lnTo>
                <a:lnTo>
                  <a:pt x="3021342" y="1905000"/>
                </a:lnTo>
                <a:lnTo>
                  <a:pt x="2942132" y="1943100"/>
                </a:lnTo>
                <a:lnTo>
                  <a:pt x="2863138" y="1968500"/>
                </a:lnTo>
                <a:lnTo>
                  <a:pt x="2784360" y="2006600"/>
                </a:lnTo>
                <a:lnTo>
                  <a:pt x="2627414" y="2057400"/>
                </a:lnTo>
                <a:lnTo>
                  <a:pt x="2549258" y="2095500"/>
                </a:lnTo>
                <a:lnTo>
                  <a:pt x="2471318" y="2120900"/>
                </a:lnTo>
                <a:lnTo>
                  <a:pt x="2393581" y="2159000"/>
                </a:lnTo>
                <a:lnTo>
                  <a:pt x="2316061" y="2184400"/>
                </a:lnTo>
                <a:lnTo>
                  <a:pt x="2238768" y="2222500"/>
                </a:lnTo>
                <a:lnTo>
                  <a:pt x="2161679" y="2247900"/>
                </a:lnTo>
                <a:lnTo>
                  <a:pt x="2084806" y="2286000"/>
                </a:lnTo>
                <a:lnTo>
                  <a:pt x="2008162" y="2311400"/>
                </a:lnTo>
                <a:lnTo>
                  <a:pt x="1931720" y="2349500"/>
                </a:lnTo>
                <a:lnTo>
                  <a:pt x="1855508" y="2374900"/>
                </a:lnTo>
                <a:lnTo>
                  <a:pt x="1703755" y="2451100"/>
                </a:lnTo>
                <a:lnTo>
                  <a:pt x="1628203" y="2476500"/>
                </a:lnTo>
                <a:lnTo>
                  <a:pt x="1477784" y="2552700"/>
                </a:lnTo>
                <a:lnTo>
                  <a:pt x="1402918" y="2578100"/>
                </a:lnTo>
                <a:lnTo>
                  <a:pt x="1253858" y="2654300"/>
                </a:lnTo>
                <a:lnTo>
                  <a:pt x="1179664" y="2679700"/>
                </a:lnTo>
                <a:lnTo>
                  <a:pt x="1031989" y="2755900"/>
                </a:lnTo>
                <a:lnTo>
                  <a:pt x="958494" y="2781300"/>
                </a:lnTo>
                <a:lnTo>
                  <a:pt x="739419" y="2895600"/>
                </a:lnTo>
                <a:lnTo>
                  <a:pt x="666864" y="2921000"/>
                </a:lnTo>
                <a:lnTo>
                  <a:pt x="307670" y="3111500"/>
                </a:lnTo>
                <a:lnTo>
                  <a:pt x="236562" y="3136900"/>
                </a:lnTo>
                <a:lnTo>
                  <a:pt x="24676" y="3251200"/>
                </a:lnTo>
                <a:lnTo>
                  <a:pt x="0" y="3962400"/>
                </a:lnTo>
                <a:lnTo>
                  <a:pt x="0" y="4254487"/>
                </a:lnTo>
                <a:lnTo>
                  <a:pt x="32918" y="4254487"/>
                </a:lnTo>
                <a:lnTo>
                  <a:pt x="62471" y="4241800"/>
                </a:lnTo>
                <a:lnTo>
                  <a:pt x="136753" y="4191000"/>
                </a:lnTo>
                <a:lnTo>
                  <a:pt x="211391" y="4152900"/>
                </a:lnTo>
                <a:lnTo>
                  <a:pt x="286385" y="4102100"/>
                </a:lnTo>
                <a:lnTo>
                  <a:pt x="361721" y="4064000"/>
                </a:lnTo>
                <a:lnTo>
                  <a:pt x="437413" y="4013200"/>
                </a:lnTo>
                <a:lnTo>
                  <a:pt x="513448" y="3975100"/>
                </a:lnTo>
                <a:lnTo>
                  <a:pt x="589813" y="3924300"/>
                </a:lnTo>
                <a:lnTo>
                  <a:pt x="666534" y="3886200"/>
                </a:lnTo>
                <a:lnTo>
                  <a:pt x="743597" y="3835400"/>
                </a:lnTo>
                <a:lnTo>
                  <a:pt x="820991" y="3797300"/>
                </a:lnTo>
                <a:lnTo>
                  <a:pt x="898728" y="3746500"/>
                </a:lnTo>
                <a:lnTo>
                  <a:pt x="976807" y="3708400"/>
                </a:lnTo>
                <a:lnTo>
                  <a:pt x="1055217" y="3657600"/>
                </a:lnTo>
                <a:lnTo>
                  <a:pt x="1213027" y="3581400"/>
                </a:lnTo>
                <a:lnTo>
                  <a:pt x="1292440" y="3530600"/>
                </a:lnTo>
                <a:lnTo>
                  <a:pt x="1452245" y="3454400"/>
                </a:lnTo>
                <a:lnTo>
                  <a:pt x="1532636" y="3403600"/>
                </a:lnTo>
                <a:lnTo>
                  <a:pt x="1694383" y="3327400"/>
                </a:lnTo>
                <a:lnTo>
                  <a:pt x="1775752" y="3276600"/>
                </a:lnTo>
                <a:lnTo>
                  <a:pt x="2021751" y="3162300"/>
                </a:lnTo>
                <a:lnTo>
                  <a:pt x="2104390" y="3111500"/>
                </a:lnTo>
                <a:lnTo>
                  <a:pt x="2776690" y="2806700"/>
                </a:lnTo>
                <a:lnTo>
                  <a:pt x="2862110" y="2755900"/>
                </a:lnTo>
                <a:lnTo>
                  <a:pt x="3206775" y="2603500"/>
                </a:lnTo>
                <a:lnTo>
                  <a:pt x="3293694" y="2578100"/>
                </a:lnTo>
                <a:lnTo>
                  <a:pt x="3910228" y="2311400"/>
                </a:lnTo>
                <a:lnTo>
                  <a:pt x="3999458" y="2286000"/>
                </a:lnTo>
                <a:lnTo>
                  <a:pt x="4268825" y="2171700"/>
                </a:lnTo>
                <a:lnTo>
                  <a:pt x="4359173" y="2146300"/>
                </a:lnTo>
                <a:lnTo>
                  <a:pt x="4540694" y="2070100"/>
                </a:lnTo>
                <a:lnTo>
                  <a:pt x="4631868" y="2044700"/>
                </a:lnTo>
                <a:lnTo>
                  <a:pt x="4815040" y="1968500"/>
                </a:lnTo>
                <a:lnTo>
                  <a:pt x="4907026" y="1943100"/>
                </a:lnTo>
                <a:lnTo>
                  <a:pt x="4999279" y="1905000"/>
                </a:lnTo>
                <a:lnTo>
                  <a:pt x="5091798" y="1879600"/>
                </a:lnTo>
                <a:lnTo>
                  <a:pt x="5184584" y="1841500"/>
                </a:lnTo>
                <a:lnTo>
                  <a:pt x="5277637" y="1816100"/>
                </a:lnTo>
                <a:lnTo>
                  <a:pt x="5370957" y="1778000"/>
                </a:lnTo>
                <a:lnTo>
                  <a:pt x="5464530" y="1752600"/>
                </a:lnTo>
                <a:lnTo>
                  <a:pt x="5558358" y="1714500"/>
                </a:lnTo>
                <a:lnTo>
                  <a:pt x="5746801" y="1663700"/>
                </a:lnTo>
                <a:lnTo>
                  <a:pt x="5841403" y="1625600"/>
                </a:lnTo>
                <a:lnTo>
                  <a:pt x="6031369" y="1574800"/>
                </a:lnTo>
                <a:lnTo>
                  <a:pt x="6126721" y="1536700"/>
                </a:lnTo>
                <a:lnTo>
                  <a:pt x="6414287" y="1460500"/>
                </a:lnTo>
                <a:lnTo>
                  <a:pt x="6510642" y="1422400"/>
                </a:lnTo>
                <a:lnTo>
                  <a:pt x="8084274" y="1016000"/>
                </a:lnTo>
                <a:lnTo>
                  <a:pt x="8184553" y="1003300"/>
                </a:lnTo>
                <a:lnTo>
                  <a:pt x="8486711" y="927100"/>
                </a:lnTo>
                <a:lnTo>
                  <a:pt x="8587854" y="914400"/>
                </a:lnTo>
                <a:lnTo>
                  <a:pt x="8790788" y="863600"/>
                </a:lnTo>
                <a:lnTo>
                  <a:pt x="8892565" y="850900"/>
                </a:lnTo>
                <a:lnTo>
                  <a:pt x="8994559" y="825500"/>
                </a:lnTo>
                <a:lnTo>
                  <a:pt x="9096756" y="812800"/>
                </a:lnTo>
                <a:lnTo>
                  <a:pt x="9199156" y="787400"/>
                </a:lnTo>
                <a:lnTo>
                  <a:pt x="9301759" y="774700"/>
                </a:lnTo>
                <a:lnTo>
                  <a:pt x="9404566" y="749300"/>
                </a:lnTo>
                <a:lnTo>
                  <a:pt x="9507576" y="736600"/>
                </a:lnTo>
                <a:lnTo>
                  <a:pt x="9610788" y="711200"/>
                </a:lnTo>
                <a:lnTo>
                  <a:pt x="9714192" y="698500"/>
                </a:lnTo>
                <a:lnTo>
                  <a:pt x="9817798" y="673100"/>
                </a:lnTo>
                <a:lnTo>
                  <a:pt x="10025583" y="647700"/>
                </a:lnTo>
                <a:lnTo>
                  <a:pt x="10129761" y="622300"/>
                </a:lnTo>
                <a:lnTo>
                  <a:pt x="10548391" y="571500"/>
                </a:lnTo>
                <a:lnTo>
                  <a:pt x="10653509" y="546100"/>
                </a:lnTo>
                <a:lnTo>
                  <a:pt x="11714569" y="419100"/>
                </a:lnTo>
                <a:lnTo>
                  <a:pt x="11821617" y="419100"/>
                </a:lnTo>
                <a:lnTo>
                  <a:pt x="12143791" y="381000"/>
                </a:lnTo>
                <a:lnTo>
                  <a:pt x="12251512" y="381000"/>
                </a:lnTo>
                <a:lnTo>
                  <a:pt x="12467425" y="355600"/>
                </a:lnTo>
                <a:lnTo>
                  <a:pt x="12575629" y="355600"/>
                </a:lnTo>
                <a:lnTo>
                  <a:pt x="12792494" y="330200"/>
                </a:lnTo>
                <a:lnTo>
                  <a:pt x="12901155" y="330200"/>
                </a:lnTo>
                <a:lnTo>
                  <a:pt x="13009969" y="317500"/>
                </a:lnTo>
                <a:lnTo>
                  <a:pt x="13228053" y="317500"/>
                </a:lnTo>
                <a:lnTo>
                  <a:pt x="13337324" y="304800"/>
                </a:lnTo>
                <a:lnTo>
                  <a:pt x="13446735" y="304800"/>
                </a:lnTo>
                <a:lnTo>
                  <a:pt x="13556298" y="292100"/>
                </a:lnTo>
                <a:lnTo>
                  <a:pt x="13885825" y="292100"/>
                </a:lnTo>
                <a:lnTo>
                  <a:pt x="13995946" y="279400"/>
                </a:lnTo>
                <a:lnTo>
                  <a:pt x="15439593" y="279400"/>
                </a:lnTo>
                <a:lnTo>
                  <a:pt x="15551519" y="292100"/>
                </a:lnTo>
                <a:lnTo>
                  <a:pt x="15775724" y="292100"/>
                </a:lnTo>
                <a:lnTo>
                  <a:pt x="15887992" y="304800"/>
                </a:lnTo>
                <a:lnTo>
                  <a:pt x="16112871" y="304800"/>
                </a:lnTo>
                <a:lnTo>
                  <a:pt x="16225482" y="317500"/>
                </a:lnTo>
                <a:lnTo>
                  <a:pt x="16338195" y="317500"/>
                </a:lnTo>
                <a:lnTo>
                  <a:pt x="16451021" y="330200"/>
                </a:lnTo>
                <a:lnTo>
                  <a:pt x="16563950" y="330200"/>
                </a:lnTo>
                <a:lnTo>
                  <a:pt x="16676980" y="342900"/>
                </a:lnTo>
                <a:lnTo>
                  <a:pt x="16790124" y="342900"/>
                </a:lnTo>
                <a:lnTo>
                  <a:pt x="17016692" y="368300"/>
                </a:lnTo>
                <a:lnTo>
                  <a:pt x="17130129" y="368300"/>
                </a:lnTo>
                <a:lnTo>
                  <a:pt x="17698746" y="431800"/>
                </a:lnTo>
                <a:lnTo>
                  <a:pt x="17812741" y="431800"/>
                </a:lnTo>
                <a:lnTo>
                  <a:pt x="18155260" y="469900"/>
                </a:lnTo>
                <a:lnTo>
                  <a:pt x="18269598" y="495300"/>
                </a:lnTo>
                <a:lnTo>
                  <a:pt x="18842508" y="558800"/>
                </a:lnTo>
                <a:lnTo>
                  <a:pt x="18957329" y="584200"/>
                </a:lnTo>
                <a:lnTo>
                  <a:pt x="19187173" y="609600"/>
                </a:lnTo>
                <a:lnTo>
                  <a:pt x="19302210" y="635000"/>
                </a:lnTo>
                <a:lnTo>
                  <a:pt x="19417310" y="647700"/>
                </a:lnTo>
                <a:lnTo>
                  <a:pt x="19532473" y="673100"/>
                </a:lnTo>
                <a:lnTo>
                  <a:pt x="19647713" y="685800"/>
                </a:lnTo>
                <a:lnTo>
                  <a:pt x="19763004" y="711200"/>
                </a:lnTo>
                <a:lnTo>
                  <a:pt x="19878371" y="723900"/>
                </a:lnTo>
                <a:lnTo>
                  <a:pt x="20027062" y="762000"/>
                </a:lnTo>
                <a:lnTo>
                  <a:pt x="20076554" y="762000"/>
                </a:lnTo>
                <a:lnTo>
                  <a:pt x="20104088" y="774700"/>
                </a:lnTo>
                <a:lnTo>
                  <a:pt x="20104088" y="673100"/>
                </a:lnTo>
                <a:close/>
              </a:path>
              <a:path w="20104100" h="4254500">
                <a:moveTo>
                  <a:pt x="20104100" y="888987"/>
                </a:moveTo>
                <a:lnTo>
                  <a:pt x="20062724" y="876287"/>
                </a:lnTo>
                <a:lnTo>
                  <a:pt x="20012432" y="876287"/>
                </a:lnTo>
                <a:lnTo>
                  <a:pt x="19962280" y="863587"/>
                </a:lnTo>
                <a:lnTo>
                  <a:pt x="19912267" y="863587"/>
                </a:lnTo>
                <a:lnTo>
                  <a:pt x="19812623" y="838187"/>
                </a:lnTo>
                <a:lnTo>
                  <a:pt x="19762991" y="838187"/>
                </a:lnTo>
                <a:lnTo>
                  <a:pt x="19713461" y="825487"/>
                </a:lnTo>
                <a:lnTo>
                  <a:pt x="19664033" y="825487"/>
                </a:lnTo>
                <a:lnTo>
                  <a:pt x="19614719" y="812787"/>
                </a:lnTo>
                <a:lnTo>
                  <a:pt x="19565493" y="812787"/>
                </a:lnTo>
                <a:lnTo>
                  <a:pt x="19516370" y="800087"/>
                </a:lnTo>
                <a:lnTo>
                  <a:pt x="19467322" y="800087"/>
                </a:lnTo>
                <a:lnTo>
                  <a:pt x="19418351" y="787387"/>
                </a:lnTo>
                <a:lnTo>
                  <a:pt x="19369456" y="787387"/>
                </a:lnTo>
                <a:lnTo>
                  <a:pt x="19320625" y="774687"/>
                </a:lnTo>
                <a:lnTo>
                  <a:pt x="19271857" y="774687"/>
                </a:lnTo>
                <a:lnTo>
                  <a:pt x="19223140" y="761987"/>
                </a:lnTo>
                <a:lnTo>
                  <a:pt x="19174486" y="761987"/>
                </a:lnTo>
                <a:lnTo>
                  <a:pt x="19125870" y="749287"/>
                </a:lnTo>
                <a:lnTo>
                  <a:pt x="19077293" y="749287"/>
                </a:lnTo>
                <a:lnTo>
                  <a:pt x="19028741" y="736587"/>
                </a:lnTo>
                <a:lnTo>
                  <a:pt x="18980227" y="736587"/>
                </a:lnTo>
                <a:lnTo>
                  <a:pt x="18931725" y="723887"/>
                </a:lnTo>
                <a:lnTo>
                  <a:pt x="18883249" y="723887"/>
                </a:lnTo>
                <a:lnTo>
                  <a:pt x="18834773" y="711187"/>
                </a:lnTo>
                <a:lnTo>
                  <a:pt x="18737834" y="711187"/>
                </a:lnTo>
                <a:lnTo>
                  <a:pt x="18689358" y="698487"/>
                </a:lnTo>
                <a:lnTo>
                  <a:pt x="18640870" y="698487"/>
                </a:lnTo>
                <a:lnTo>
                  <a:pt x="18592356" y="685787"/>
                </a:lnTo>
                <a:lnTo>
                  <a:pt x="18495264" y="685787"/>
                </a:lnTo>
                <a:lnTo>
                  <a:pt x="18446661" y="673087"/>
                </a:lnTo>
                <a:lnTo>
                  <a:pt x="18349329" y="673087"/>
                </a:lnTo>
                <a:lnTo>
                  <a:pt x="18300586" y="660387"/>
                </a:lnTo>
                <a:lnTo>
                  <a:pt x="18202923" y="660387"/>
                </a:lnTo>
                <a:lnTo>
                  <a:pt x="18153990" y="647687"/>
                </a:lnTo>
                <a:lnTo>
                  <a:pt x="18055882" y="647687"/>
                </a:lnTo>
                <a:lnTo>
                  <a:pt x="18006695" y="634987"/>
                </a:lnTo>
                <a:lnTo>
                  <a:pt x="17908042" y="634987"/>
                </a:lnTo>
                <a:lnTo>
                  <a:pt x="17858563" y="622287"/>
                </a:lnTo>
                <a:lnTo>
                  <a:pt x="17709426" y="622287"/>
                </a:lnTo>
                <a:lnTo>
                  <a:pt x="17659477" y="609587"/>
                </a:lnTo>
                <a:lnTo>
                  <a:pt x="17508779" y="609587"/>
                </a:lnTo>
                <a:lnTo>
                  <a:pt x="17458246" y="596887"/>
                </a:lnTo>
                <a:lnTo>
                  <a:pt x="17305706" y="596887"/>
                </a:lnTo>
                <a:lnTo>
                  <a:pt x="17254512" y="584187"/>
                </a:lnTo>
                <a:lnTo>
                  <a:pt x="17151566" y="584187"/>
                </a:lnTo>
                <a:lnTo>
                  <a:pt x="17048734" y="571487"/>
                </a:lnTo>
                <a:lnTo>
                  <a:pt x="16843375" y="571487"/>
                </a:lnTo>
                <a:lnTo>
                  <a:pt x="16740861" y="558787"/>
                </a:lnTo>
                <a:lnTo>
                  <a:pt x="16536175" y="558787"/>
                </a:lnTo>
                <a:lnTo>
                  <a:pt x="16434003" y="546087"/>
                </a:lnTo>
                <a:lnTo>
                  <a:pt x="16026422" y="546087"/>
                </a:lnTo>
                <a:lnTo>
                  <a:pt x="15924822" y="533387"/>
                </a:lnTo>
                <a:lnTo>
                  <a:pt x="14815160" y="533387"/>
                </a:lnTo>
                <a:lnTo>
                  <a:pt x="14715033" y="546087"/>
                </a:lnTo>
                <a:lnTo>
                  <a:pt x="14415415" y="546087"/>
                </a:lnTo>
                <a:lnTo>
                  <a:pt x="14315796" y="558787"/>
                </a:lnTo>
                <a:lnTo>
                  <a:pt x="14116977" y="558787"/>
                </a:lnTo>
                <a:lnTo>
                  <a:pt x="14017752" y="571487"/>
                </a:lnTo>
                <a:lnTo>
                  <a:pt x="13819734" y="571487"/>
                </a:lnTo>
                <a:lnTo>
                  <a:pt x="13720928" y="584187"/>
                </a:lnTo>
                <a:lnTo>
                  <a:pt x="13622261" y="584187"/>
                </a:lnTo>
                <a:lnTo>
                  <a:pt x="13523722" y="596887"/>
                </a:lnTo>
                <a:lnTo>
                  <a:pt x="13425335" y="596887"/>
                </a:lnTo>
                <a:lnTo>
                  <a:pt x="13327075" y="609587"/>
                </a:lnTo>
                <a:lnTo>
                  <a:pt x="13228968" y="609587"/>
                </a:lnTo>
                <a:lnTo>
                  <a:pt x="13131000" y="622287"/>
                </a:lnTo>
                <a:lnTo>
                  <a:pt x="13033172" y="622287"/>
                </a:lnTo>
                <a:lnTo>
                  <a:pt x="12837948" y="647687"/>
                </a:lnTo>
                <a:lnTo>
                  <a:pt x="12740551" y="647687"/>
                </a:lnTo>
                <a:lnTo>
                  <a:pt x="12546190" y="673087"/>
                </a:lnTo>
                <a:lnTo>
                  <a:pt x="12449239" y="673087"/>
                </a:lnTo>
                <a:lnTo>
                  <a:pt x="12159272" y="711187"/>
                </a:lnTo>
                <a:lnTo>
                  <a:pt x="12062917" y="711187"/>
                </a:lnTo>
                <a:lnTo>
                  <a:pt x="10730370" y="888987"/>
                </a:lnTo>
                <a:lnTo>
                  <a:pt x="10636402" y="914387"/>
                </a:lnTo>
                <a:lnTo>
                  <a:pt x="10262171" y="965187"/>
                </a:lnTo>
                <a:lnTo>
                  <a:pt x="10169030" y="990587"/>
                </a:lnTo>
                <a:lnTo>
                  <a:pt x="9983267" y="1015987"/>
                </a:lnTo>
                <a:lnTo>
                  <a:pt x="9890633" y="1041387"/>
                </a:lnTo>
                <a:lnTo>
                  <a:pt x="9705911" y="1066787"/>
                </a:lnTo>
                <a:lnTo>
                  <a:pt x="9613811" y="1092187"/>
                </a:lnTo>
                <a:lnTo>
                  <a:pt x="9521876" y="1104887"/>
                </a:lnTo>
                <a:lnTo>
                  <a:pt x="9430131" y="1130287"/>
                </a:lnTo>
                <a:lnTo>
                  <a:pt x="9338551" y="1142987"/>
                </a:lnTo>
                <a:lnTo>
                  <a:pt x="9247149" y="1168387"/>
                </a:lnTo>
                <a:lnTo>
                  <a:pt x="9155938" y="1181087"/>
                </a:lnTo>
                <a:lnTo>
                  <a:pt x="9064904" y="1206487"/>
                </a:lnTo>
                <a:lnTo>
                  <a:pt x="8974036" y="1219187"/>
                </a:lnTo>
                <a:lnTo>
                  <a:pt x="8883371" y="1244587"/>
                </a:lnTo>
                <a:lnTo>
                  <a:pt x="8792870" y="1257287"/>
                </a:lnTo>
                <a:lnTo>
                  <a:pt x="8612441" y="1308087"/>
                </a:lnTo>
                <a:lnTo>
                  <a:pt x="8522500" y="1320787"/>
                </a:lnTo>
                <a:lnTo>
                  <a:pt x="8343176" y="1371587"/>
                </a:lnTo>
                <a:lnTo>
                  <a:pt x="8253806" y="1384287"/>
                </a:lnTo>
                <a:lnTo>
                  <a:pt x="7898181" y="1485887"/>
                </a:lnTo>
                <a:lnTo>
                  <a:pt x="7809763" y="1498587"/>
                </a:lnTo>
                <a:lnTo>
                  <a:pt x="6251994" y="1955787"/>
                </a:lnTo>
                <a:lnTo>
                  <a:pt x="6167386" y="1993887"/>
                </a:lnTo>
                <a:lnTo>
                  <a:pt x="5914847" y="2070087"/>
                </a:lnTo>
                <a:lnTo>
                  <a:pt x="5831090" y="2108187"/>
                </a:lnTo>
                <a:lnTo>
                  <a:pt x="5664212" y="2158987"/>
                </a:lnTo>
                <a:lnTo>
                  <a:pt x="5581104" y="2197087"/>
                </a:lnTo>
                <a:lnTo>
                  <a:pt x="5415521" y="2247887"/>
                </a:lnTo>
                <a:lnTo>
                  <a:pt x="5333060" y="2285987"/>
                </a:lnTo>
                <a:lnTo>
                  <a:pt x="5168785" y="2336787"/>
                </a:lnTo>
                <a:lnTo>
                  <a:pt x="5086985" y="2374887"/>
                </a:lnTo>
                <a:lnTo>
                  <a:pt x="5005413" y="2400287"/>
                </a:lnTo>
                <a:lnTo>
                  <a:pt x="4924044" y="2438387"/>
                </a:lnTo>
                <a:lnTo>
                  <a:pt x="4842916" y="2463787"/>
                </a:lnTo>
                <a:lnTo>
                  <a:pt x="4762004" y="2501887"/>
                </a:lnTo>
                <a:lnTo>
                  <a:pt x="4681321" y="2527287"/>
                </a:lnTo>
                <a:lnTo>
                  <a:pt x="4600854" y="2565387"/>
                </a:lnTo>
                <a:lnTo>
                  <a:pt x="4520628" y="2590787"/>
                </a:lnTo>
                <a:lnTo>
                  <a:pt x="4440618" y="2628887"/>
                </a:lnTo>
                <a:lnTo>
                  <a:pt x="4360850" y="2654287"/>
                </a:lnTo>
                <a:lnTo>
                  <a:pt x="4201985" y="2730487"/>
                </a:lnTo>
                <a:lnTo>
                  <a:pt x="4122902" y="2755887"/>
                </a:lnTo>
                <a:lnTo>
                  <a:pt x="3965422" y="2832087"/>
                </a:lnTo>
                <a:lnTo>
                  <a:pt x="3887038" y="2857487"/>
                </a:lnTo>
                <a:lnTo>
                  <a:pt x="3730980" y="2933687"/>
                </a:lnTo>
                <a:lnTo>
                  <a:pt x="3653307" y="2959087"/>
                </a:lnTo>
                <a:lnTo>
                  <a:pt x="3344976" y="3111487"/>
                </a:lnTo>
                <a:lnTo>
                  <a:pt x="3268497" y="3136887"/>
                </a:lnTo>
                <a:lnTo>
                  <a:pt x="2665450" y="3441687"/>
                </a:lnTo>
                <a:lnTo>
                  <a:pt x="2591181" y="3467087"/>
                </a:lnTo>
                <a:lnTo>
                  <a:pt x="2296604" y="3619487"/>
                </a:lnTo>
                <a:lnTo>
                  <a:pt x="2223592" y="3670287"/>
                </a:lnTo>
                <a:lnTo>
                  <a:pt x="1648752" y="3975087"/>
                </a:lnTo>
                <a:lnTo>
                  <a:pt x="1578063" y="4025887"/>
                </a:lnTo>
                <a:lnTo>
                  <a:pt x="1297940" y="4178287"/>
                </a:lnTo>
                <a:lnTo>
                  <a:pt x="1228572" y="4229087"/>
                </a:lnTo>
                <a:lnTo>
                  <a:pt x="1166520" y="4254487"/>
                </a:lnTo>
                <a:lnTo>
                  <a:pt x="3090735" y="4254487"/>
                </a:lnTo>
                <a:lnTo>
                  <a:pt x="3172955" y="4203687"/>
                </a:lnTo>
                <a:lnTo>
                  <a:pt x="3255543" y="4165587"/>
                </a:lnTo>
                <a:lnTo>
                  <a:pt x="3421786" y="4063987"/>
                </a:lnTo>
                <a:lnTo>
                  <a:pt x="3505441" y="4025887"/>
                </a:lnTo>
                <a:lnTo>
                  <a:pt x="3589451" y="3975087"/>
                </a:lnTo>
                <a:lnTo>
                  <a:pt x="3673805" y="3936987"/>
                </a:lnTo>
                <a:lnTo>
                  <a:pt x="3843553" y="3835387"/>
                </a:lnTo>
                <a:lnTo>
                  <a:pt x="3928961" y="3797287"/>
                </a:lnTo>
                <a:lnTo>
                  <a:pt x="4014698" y="3746487"/>
                </a:lnTo>
                <a:lnTo>
                  <a:pt x="4100779" y="3708387"/>
                </a:lnTo>
                <a:lnTo>
                  <a:pt x="4187215" y="3657587"/>
                </a:lnTo>
                <a:lnTo>
                  <a:pt x="4273982" y="3619487"/>
                </a:lnTo>
                <a:lnTo>
                  <a:pt x="4361091" y="3568687"/>
                </a:lnTo>
                <a:lnTo>
                  <a:pt x="4536338" y="3492487"/>
                </a:lnTo>
                <a:lnTo>
                  <a:pt x="4624451" y="3441687"/>
                </a:lnTo>
                <a:lnTo>
                  <a:pt x="4801705" y="3365487"/>
                </a:lnTo>
                <a:lnTo>
                  <a:pt x="4890821" y="3314687"/>
                </a:lnTo>
                <a:lnTo>
                  <a:pt x="5070056" y="3238487"/>
                </a:lnTo>
                <a:lnTo>
                  <a:pt x="5160162" y="3187687"/>
                </a:lnTo>
                <a:lnTo>
                  <a:pt x="5615584" y="2997187"/>
                </a:lnTo>
                <a:lnTo>
                  <a:pt x="5707634" y="2946387"/>
                </a:lnTo>
                <a:lnTo>
                  <a:pt x="6550228" y="2603487"/>
                </a:lnTo>
                <a:lnTo>
                  <a:pt x="6645402" y="2578087"/>
                </a:lnTo>
                <a:lnTo>
                  <a:pt x="7029132" y="2425687"/>
                </a:lnTo>
                <a:lnTo>
                  <a:pt x="7125817" y="2400287"/>
                </a:lnTo>
                <a:lnTo>
                  <a:pt x="7417651" y="2285987"/>
                </a:lnTo>
                <a:lnTo>
                  <a:pt x="7515530" y="2260587"/>
                </a:lnTo>
                <a:lnTo>
                  <a:pt x="7613688" y="2222487"/>
                </a:lnTo>
                <a:lnTo>
                  <a:pt x="7712138" y="2197087"/>
                </a:lnTo>
                <a:lnTo>
                  <a:pt x="7909915" y="2120887"/>
                </a:lnTo>
                <a:lnTo>
                  <a:pt x="8009242" y="2095487"/>
                </a:lnTo>
                <a:lnTo>
                  <a:pt x="8108848" y="2057387"/>
                </a:lnTo>
                <a:lnTo>
                  <a:pt x="8308911" y="2006587"/>
                </a:lnTo>
                <a:lnTo>
                  <a:pt x="8409381" y="1968487"/>
                </a:lnTo>
                <a:lnTo>
                  <a:pt x="8510118" y="1943087"/>
                </a:lnTo>
                <a:lnTo>
                  <a:pt x="8611133" y="1904987"/>
                </a:lnTo>
                <a:lnTo>
                  <a:pt x="8814003" y="1854187"/>
                </a:lnTo>
                <a:lnTo>
                  <a:pt x="8915857" y="1816087"/>
                </a:lnTo>
                <a:lnTo>
                  <a:pt x="9429191" y="1689087"/>
                </a:lnTo>
                <a:lnTo>
                  <a:pt x="9532671" y="1650987"/>
                </a:lnTo>
                <a:lnTo>
                  <a:pt x="10264381" y="1473187"/>
                </a:lnTo>
                <a:lnTo>
                  <a:pt x="10369944" y="1460487"/>
                </a:lnTo>
                <a:lnTo>
                  <a:pt x="10794759" y="1358887"/>
                </a:lnTo>
                <a:lnTo>
                  <a:pt x="10901591" y="1346187"/>
                </a:lnTo>
                <a:lnTo>
                  <a:pt x="11116005" y="1295387"/>
                </a:lnTo>
                <a:lnTo>
                  <a:pt x="11223587" y="1282687"/>
                </a:lnTo>
                <a:lnTo>
                  <a:pt x="11439462" y="1231887"/>
                </a:lnTo>
                <a:lnTo>
                  <a:pt x="11547767" y="1219187"/>
                </a:lnTo>
                <a:lnTo>
                  <a:pt x="11656314" y="1193787"/>
                </a:lnTo>
                <a:lnTo>
                  <a:pt x="11765102" y="1181087"/>
                </a:lnTo>
                <a:lnTo>
                  <a:pt x="11874132" y="1155687"/>
                </a:lnTo>
                <a:lnTo>
                  <a:pt x="12092889" y="1130287"/>
                </a:lnTo>
                <a:lnTo>
                  <a:pt x="12202617" y="1104887"/>
                </a:lnTo>
                <a:lnTo>
                  <a:pt x="12422772" y="1079487"/>
                </a:lnTo>
                <a:lnTo>
                  <a:pt x="12533198" y="1054087"/>
                </a:lnTo>
                <a:lnTo>
                  <a:pt x="14102563" y="876287"/>
                </a:lnTo>
                <a:lnTo>
                  <a:pt x="14216279" y="876287"/>
                </a:lnTo>
                <a:lnTo>
                  <a:pt x="14444332" y="850887"/>
                </a:lnTo>
                <a:lnTo>
                  <a:pt x="14558671" y="850887"/>
                </a:lnTo>
                <a:lnTo>
                  <a:pt x="14787956" y="825487"/>
                </a:lnTo>
                <a:lnTo>
                  <a:pt x="14902904" y="825487"/>
                </a:lnTo>
                <a:lnTo>
                  <a:pt x="15018055" y="812787"/>
                </a:lnTo>
                <a:lnTo>
                  <a:pt x="15133409" y="812787"/>
                </a:lnTo>
                <a:lnTo>
                  <a:pt x="15248954" y="800087"/>
                </a:lnTo>
                <a:lnTo>
                  <a:pt x="15480627" y="800087"/>
                </a:lnTo>
                <a:lnTo>
                  <a:pt x="15596756" y="787387"/>
                </a:lnTo>
                <a:lnTo>
                  <a:pt x="15946311" y="787387"/>
                </a:lnTo>
                <a:lnTo>
                  <a:pt x="16063202" y="774687"/>
                </a:lnTo>
                <a:lnTo>
                  <a:pt x="17004983" y="774687"/>
                </a:lnTo>
                <a:lnTo>
                  <a:pt x="17123525" y="787387"/>
                </a:lnTo>
                <a:lnTo>
                  <a:pt x="17480166" y="787387"/>
                </a:lnTo>
                <a:lnTo>
                  <a:pt x="17599394" y="800087"/>
                </a:lnTo>
                <a:lnTo>
                  <a:pt x="17838344" y="800087"/>
                </a:lnTo>
                <a:lnTo>
                  <a:pt x="17958080" y="812787"/>
                </a:lnTo>
                <a:lnTo>
                  <a:pt x="18077968" y="812787"/>
                </a:lnTo>
                <a:lnTo>
                  <a:pt x="18198034" y="825487"/>
                </a:lnTo>
                <a:lnTo>
                  <a:pt x="18318252" y="825487"/>
                </a:lnTo>
                <a:lnTo>
                  <a:pt x="18438648" y="838187"/>
                </a:lnTo>
                <a:lnTo>
                  <a:pt x="18559183" y="838187"/>
                </a:lnTo>
                <a:lnTo>
                  <a:pt x="18921781" y="876287"/>
                </a:lnTo>
                <a:lnTo>
                  <a:pt x="19042952" y="876287"/>
                </a:lnTo>
                <a:lnTo>
                  <a:pt x="19529184" y="927087"/>
                </a:lnTo>
                <a:lnTo>
                  <a:pt x="19579781" y="927087"/>
                </a:lnTo>
                <a:lnTo>
                  <a:pt x="19630378" y="939787"/>
                </a:lnTo>
                <a:lnTo>
                  <a:pt x="19680987" y="939787"/>
                </a:lnTo>
                <a:lnTo>
                  <a:pt x="19731597" y="952487"/>
                </a:lnTo>
                <a:lnTo>
                  <a:pt x="19832803" y="952487"/>
                </a:lnTo>
                <a:lnTo>
                  <a:pt x="19883413" y="965187"/>
                </a:lnTo>
                <a:lnTo>
                  <a:pt x="19934009" y="965187"/>
                </a:lnTo>
                <a:lnTo>
                  <a:pt x="19984593" y="977887"/>
                </a:lnTo>
                <a:lnTo>
                  <a:pt x="20035178" y="977887"/>
                </a:lnTo>
                <a:lnTo>
                  <a:pt x="20085762" y="990587"/>
                </a:lnTo>
                <a:lnTo>
                  <a:pt x="20104100" y="990587"/>
                </a:lnTo>
                <a:lnTo>
                  <a:pt x="20104100" y="888987"/>
                </a:lnTo>
                <a:close/>
              </a:path>
            </a:pathLst>
          </a:custGeom>
          <a:solidFill>
            <a:srgbClr val="FFFFFF"/>
          </a:solidFill>
        </p:spPr>
        <p:txBody>
          <a:bodyPr wrap="square" lIns="0" tIns="0" rIns="0" bIns="0" rtlCol="0"/>
          <a:lstStyle/>
          <a:p>
            <a:endParaRPr/>
          </a:p>
        </p:txBody>
      </p:sp>
      <p:sp>
        <p:nvSpPr>
          <p:cNvPr id="7" name="object 5"/>
          <p:cNvSpPr txBox="1">
            <a:spLocks/>
          </p:cNvSpPr>
          <p:nvPr/>
        </p:nvSpPr>
        <p:spPr>
          <a:xfrm>
            <a:off x="5708650" y="701675"/>
            <a:ext cx="13427590" cy="3615477"/>
          </a:xfrm>
          <a:prstGeom prst="rect">
            <a:avLst/>
          </a:prstGeom>
        </p:spPr>
        <p:txBody>
          <a:bodyPr vert="horz" wrap="square" lIns="0" tIns="11430" rIns="0" bIns="0" rtlCol="0">
            <a:spAutoFit/>
          </a:bodyPr>
          <a:lstStyle>
            <a:lvl1pPr>
              <a:defRPr sz="3300" b="0" i="0">
                <a:solidFill>
                  <a:srgbClr val="005D5D"/>
                </a:solidFill>
                <a:latin typeface="DINPro-Medium"/>
                <a:ea typeface="+mj-ea"/>
                <a:cs typeface="DINPro-Medium"/>
              </a:defRPr>
            </a:lvl1pPr>
          </a:lstStyle>
          <a:p>
            <a:pPr marL="12700" marR="5080" indent="-12700" algn="just">
              <a:lnSpc>
                <a:spcPct val="118400"/>
              </a:lnSpc>
              <a:spcBef>
                <a:spcPts val="90"/>
              </a:spcBef>
              <a:tabLst>
                <a:tab pos="1616710" algn="l"/>
                <a:tab pos="3825875" algn="l"/>
                <a:tab pos="5090795" algn="l"/>
                <a:tab pos="6924040" algn="l"/>
                <a:tab pos="8522970" algn="l"/>
                <a:tab pos="9457055" algn="l"/>
              </a:tabLst>
            </a:pPr>
            <a:r>
              <a:rPr lang="es-ES" sz="2800" b="1" spc="250" dirty="0">
                <a:solidFill>
                  <a:srgbClr val="FFFFFF"/>
                </a:solidFill>
              </a:rPr>
              <a:t>1. ¿Qué es la Red PAC y para qué sirve?</a:t>
            </a:r>
          </a:p>
          <a:p>
            <a:pPr marL="12700" marR="5080" indent="166688" algn="just">
              <a:lnSpc>
                <a:spcPct val="118400"/>
              </a:lnSpc>
              <a:spcBef>
                <a:spcPts val="90"/>
              </a:spcBef>
              <a:tabLst>
                <a:tab pos="1616710" algn="l"/>
                <a:tab pos="3825875" algn="l"/>
                <a:tab pos="5090795" algn="l"/>
                <a:tab pos="6924040" algn="l"/>
                <a:tab pos="8522970" algn="l"/>
                <a:tab pos="9457055" algn="l"/>
              </a:tabLst>
            </a:pPr>
            <a:r>
              <a:rPr lang="es-ES" sz="2800" spc="250" dirty="0">
                <a:solidFill>
                  <a:srgbClr val="FFFFFF"/>
                </a:solidFill>
              </a:rPr>
              <a:t>1.1 Definición y estructura</a:t>
            </a:r>
          </a:p>
          <a:p>
            <a:pPr marL="12700" marR="5080" indent="166688" algn="just">
              <a:lnSpc>
                <a:spcPct val="118400"/>
              </a:lnSpc>
              <a:spcBef>
                <a:spcPts val="90"/>
              </a:spcBef>
              <a:tabLst>
                <a:tab pos="1616710" algn="l"/>
                <a:tab pos="3825875" algn="l"/>
                <a:tab pos="5090795" algn="l"/>
                <a:tab pos="6924040" algn="l"/>
                <a:tab pos="8522970" algn="l"/>
                <a:tab pos="9457055" algn="l"/>
              </a:tabLst>
            </a:pPr>
            <a:r>
              <a:rPr lang="es-ES" sz="2800" spc="250" dirty="0">
                <a:solidFill>
                  <a:srgbClr val="FFFFFF"/>
                </a:solidFill>
              </a:rPr>
              <a:t>1.2 Funciones y tareas</a:t>
            </a:r>
          </a:p>
          <a:p>
            <a:pPr marL="12700" marR="5080" indent="166688" algn="just">
              <a:lnSpc>
                <a:spcPct val="118400"/>
              </a:lnSpc>
              <a:spcBef>
                <a:spcPts val="90"/>
              </a:spcBef>
              <a:tabLst>
                <a:tab pos="1616710" algn="l"/>
                <a:tab pos="3825875" algn="l"/>
                <a:tab pos="5090795" algn="l"/>
                <a:tab pos="6924040" algn="l"/>
                <a:tab pos="8522970" algn="l"/>
                <a:tab pos="9457055" algn="l"/>
              </a:tabLst>
            </a:pPr>
            <a:r>
              <a:rPr lang="es-ES" sz="2800" spc="250" dirty="0">
                <a:solidFill>
                  <a:srgbClr val="FFFFFF"/>
                </a:solidFill>
              </a:rPr>
              <a:t>1.3 Temáticas prioritarias</a:t>
            </a:r>
          </a:p>
          <a:p>
            <a:pPr marL="12700" marR="5080" indent="-12700" algn="just">
              <a:lnSpc>
                <a:spcPct val="118400"/>
              </a:lnSpc>
              <a:spcBef>
                <a:spcPts val="90"/>
              </a:spcBef>
              <a:tabLst>
                <a:tab pos="1616710" algn="l"/>
                <a:tab pos="3825875" algn="l"/>
                <a:tab pos="5090795" algn="l"/>
                <a:tab pos="6924040" algn="l"/>
                <a:tab pos="8522970" algn="l"/>
                <a:tab pos="9457055" algn="l"/>
              </a:tabLst>
            </a:pPr>
            <a:r>
              <a:rPr lang="es-ES" sz="2800" b="1" spc="250" dirty="0">
                <a:solidFill>
                  <a:srgbClr val="FFFFFF"/>
                </a:solidFill>
              </a:rPr>
              <a:t>2. La Red PAC en el territorio: Programa de Antenas Territoriales</a:t>
            </a:r>
          </a:p>
          <a:p>
            <a:pPr marL="12700" marR="5080" indent="-12700" algn="just">
              <a:lnSpc>
                <a:spcPct val="118400"/>
              </a:lnSpc>
              <a:spcBef>
                <a:spcPts val="90"/>
              </a:spcBef>
              <a:tabLst>
                <a:tab pos="1616710" algn="l"/>
                <a:tab pos="3825875" algn="l"/>
                <a:tab pos="5090795" algn="l"/>
                <a:tab pos="6924040" algn="l"/>
                <a:tab pos="8522970" algn="l"/>
                <a:tab pos="9457055" algn="l"/>
              </a:tabLst>
            </a:pPr>
            <a:r>
              <a:rPr lang="es-ES" sz="2800" b="1" spc="250" dirty="0">
                <a:solidFill>
                  <a:srgbClr val="FFFFFF"/>
                </a:solidFill>
              </a:rPr>
              <a:t>3. El papel de la Red PAC en la evaluación del PEPAC</a:t>
            </a:r>
          </a:p>
          <a:p>
            <a:pPr marL="12700" marR="5080" indent="-12700" algn="just">
              <a:lnSpc>
                <a:spcPct val="118400"/>
              </a:lnSpc>
              <a:spcBef>
                <a:spcPts val="90"/>
              </a:spcBef>
              <a:tabLst>
                <a:tab pos="1616710" algn="l"/>
                <a:tab pos="3825875" algn="l"/>
                <a:tab pos="5090795" algn="l"/>
                <a:tab pos="6924040" algn="l"/>
                <a:tab pos="8522970" algn="l"/>
                <a:tab pos="9457055" algn="l"/>
              </a:tabLst>
            </a:pPr>
            <a:r>
              <a:rPr lang="es-ES" sz="2800" spc="250" dirty="0">
                <a:solidFill>
                  <a:srgbClr val="FFFFFF"/>
                </a:solidFill>
              </a:rPr>
              <a:t>	4. </a:t>
            </a:r>
            <a:r>
              <a:rPr lang="es-ES" sz="2800" b="1" spc="250" dirty="0">
                <a:solidFill>
                  <a:srgbClr val="FFFFFF"/>
                </a:solidFill>
              </a:rPr>
              <a:t>Agenda Red PAC 2023. Próximas actividades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3250" y="1235075"/>
            <a:ext cx="12039600" cy="658514"/>
          </a:xfrm>
          <a:prstGeom prst="rect">
            <a:avLst/>
          </a:prstGeom>
        </p:spPr>
        <p:txBody>
          <a:bodyPr vert="horz" wrap="square" lIns="0" tIns="42545" rIns="0" bIns="0" rtlCol="0">
            <a:spAutoFit/>
          </a:bodyPr>
          <a:lstStyle/>
          <a:p>
            <a:pPr marL="12700">
              <a:lnSpc>
                <a:spcPct val="100000"/>
              </a:lnSpc>
              <a:spcBef>
                <a:spcPts val="335"/>
              </a:spcBef>
              <a:tabLst>
                <a:tab pos="1722755" algn="l"/>
              </a:tabLst>
            </a:pPr>
            <a:r>
              <a:rPr lang="es-ES" sz="4000" b="1" spc="175" dirty="0"/>
              <a:t>Presentación del nuevo nombre, logo y lema</a:t>
            </a:r>
            <a:endParaRPr sz="4000" b="1" spc="195" dirty="0"/>
          </a:p>
        </p:txBody>
      </p:sp>
      <p:pic>
        <p:nvPicPr>
          <p:cNvPr id="20" name="Imagen 19" descr="Imagen que contiene Logotipo&#10;&#10;Descripción generada automáticamente">
            <a:extLst>
              <a:ext uri="{FF2B5EF4-FFF2-40B4-BE49-F238E27FC236}">
                <a16:creationId xmlns:a16="http://schemas.microsoft.com/office/drawing/2014/main" id="{F180E28E-62B0-3870-F645-CE47FE1B55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1047" y="10302875"/>
            <a:ext cx="1905003" cy="621679"/>
          </a:xfrm>
          <a:prstGeom prst="rect">
            <a:avLst/>
          </a:prstGeom>
        </p:spPr>
      </p:pic>
      <p:pic>
        <p:nvPicPr>
          <p:cNvPr id="21" name="Imagen 20">
            <a:extLst>
              <a:ext uri="{FF2B5EF4-FFF2-40B4-BE49-F238E27FC236}">
                <a16:creationId xmlns:a16="http://schemas.microsoft.com/office/drawing/2014/main" id="{C3AEAE73-50CC-2EBE-851A-72C4DC18BD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153" r="31917"/>
          <a:stretch/>
        </p:blipFill>
        <p:spPr>
          <a:xfrm>
            <a:off x="14547850" y="10194453"/>
            <a:ext cx="2438400" cy="919378"/>
          </a:xfrm>
          <a:prstGeom prst="rect">
            <a:avLst/>
          </a:prstGeom>
        </p:spPr>
      </p:pic>
      <p:pic>
        <p:nvPicPr>
          <p:cNvPr id="22" name="Imagen 21" descr="Texto&#10;&#10;Descripción generada automáticamente">
            <a:extLst>
              <a:ext uri="{FF2B5EF4-FFF2-40B4-BE49-F238E27FC236}">
                <a16:creationId xmlns:a16="http://schemas.microsoft.com/office/drawing/2014/main" id="{F764DAB7-9173-FEBB-AC0E-D136BC8E80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57050" y="10302875"/>
            <a:ext cx="2706273" cy="565688"/>
          </a:xfrm>
          <a:prstGeom prst="rect">
            <a:avLst/>
          </a:prstGeom>
        </p:spPr>
      </p:pic>
      <p:pic>
        <p:nvPicPr>
          <p:cNvPr id="10" name="Picture 2" descr="Jornada &quot;Intercambio de experiencias entre Grupos Operativos con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850" y="4943871"/>
            <a:ext cx="7406547" cy="2196704"/>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61247" y="4943871"/>
            <a:ext cx="7406547" cy="2196704"/>
          </a:xfrm>
          <a:prstGeom prst="rect">
            <a:avLst/>
          </a:prstGeom>
        </p:spPr>
      </p:pic>
      <p:cxnSp>
        <p:nvCxnSpPr>
          <p:cNvPr id="8" name="Conector recto de flecha 7"/>
          <p:cNvCxnSpPr/>
          <p:nvPr/>
        </p:nvCxnSpPr>
        <p:spPr>
          <a:xfrm>
            <a:off x="9061450" y="6149975"/>
            <a:ext cx="14478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object 3"/>
          <p:cNvSpPr txBox="1">
            <a:spLocks noGrp="1"/>
          </p:cNvSpPr>
          <p:nvPr>
            <p:ph type="body" idx="1"/>
          </p:nvPr>
        </p:nvSpPr>
        <p:spPr>
          <a:xfrm>
            <a:off x="2965450" y="3287347"/>
            <a:ext cx="5468916" cy="453266"/>
          </a:xfrm>
          <a:prstGeom prst="rect">
            <a:avLst/>
          </a:prstGeom>
        </p:spPr>
        <p:txBody>
          <a:bodyPr vert="horz" wrap="square" lIns="0" tIns="12700" rIns="0" bIns="0" rtlCol="0">
            <a:spAutoFit/>
          </a:bodyPr>
          <a:lstStyle/>
          <a:p>
            <a:pPr marL="12700" marR="5080" algn="just">
              <a:lnSpc>
                <a:spcPct val="106400"/>
              </a:lnSpc>
              <a:spcBef>
                <a:spcPts val="100"/>
              </a:spcBef>
            </a:pPr>
            <a:r>
              <a:rPr lang="es-ES" spc="-90" dirty="0"/>
              <a:t>PERIODO ANTERIOR  (2014 - 2022)</a:t>
            </a:r>
          </a:p>
        </p:txBody>
      </p:sp>
      <p:sp>
        <p:nvSpPr>
          <p:cNvPr id="16" name="object 3"/>
          <p:cNvSpPr txBox="1">
            <a:spLocks/>
          </p:cNvSpPr>
          <p:nvPr/>
        </p:nvSpPr>
        <p:spPr>
          <a:xfrm>
            <a:off x="13023850" y="3291471"/>
            <a:ext cx="5219698" cy="453266"/>
          </a:xfrm>
          <a:prstGeom prst="rect">
            <a:avLst/>
          </a:prstGeom>
        </p:spPr>
        <p:txBody>
          <a:bodyPr vert="horz" wrap="square" lIns="0" tIns="12700" rIns="0" bIns="0" rtlCol="0">
            <a:spAutoFit/>
          </a:bodyPr>
          <a:lstStyle>
            <a:lvl1pPr marL="0">
              <a:defRPr sz="2700" b="0" i="0">
                <a:solidFill>
                  <a:srgbClr val="757578"/>
                </a:solidFill>
                <a:latin typeface="DINPro-Regular"/>
                <a:ea typeface="+mn-ea"/>
                <a:cs typeface="DINPro-Regular"/>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080" lvl="0" indent="0" algn="just" defTabSz="914400" eaLnBrk="1" fontAlgn="auto" latinLnBrk="0" hangingPunct="1">
              <a:lnSpc>
                <a:spcPct val="106400"/>
              </a:lnSpc>
              <a:spcBef>
                <a:spcPts val="100"/>
              </a:spcBef>
              <a:spcAft>
                <a:spcPts val="0"/>
              </a:spcAft>
              <a:buClrTx/>
              <a:buSzTx/>
              <a:buFontTx/>
              <a:buNone/>
              <a:tabLst/>
              <a:defRPr/>
            </a:pPr>
            <a:r>
              <a:rPr kumimoji="0" lang="es-ES" sz="2700" b="0" i="0" u="none" strike="noStrike" kern="0" cap="none" spc="-90" normalizeH="0" baseline="0" noProof="0" dirty="0">
                <a:ln>
                  <a:noFill/>
                </a:ln>
                <a:solidFill>
                  <a:srgbClr val="757578"/>
                </a:solidFill>
                <a:effectLst/>
                <a:uLnTx/>
                <a:uFillTx/>
                <a:latin typeface="DINPro-Regular"/>
                <a:ea typeface="+mn-ea"/>
              </a:rPr>
              <a:t>NUEVO PERIODO (2023 - 2027)</a:t>
            </a:r>
          </a:p>
        </p:txBody>
      </p:sp>
      <p:pic>
        <p:nvPicPr>
          <p:cNvPr id="3" name="Imagen 3">
            <a:extLst>
              <a:ext uri="{FF2B5EF4-FFF2-40B4-BE49-F238E27FC236}">
                <a16:creationId xmlns:a16="http://schemas.microsoft.com/office/drawing/2014/main" id="{CF5B9C59-8151-C216-AD1C-8CB5F658A1C4}"/>
              </a:ext>
            </a:extLst>
          </p:cNvPr>
          <p:cNvPicPr>
            <a:picLocks noChangeAspect="1"/>
          </p:cNvPicPr>
          <p:nvPr/>
        </p:nvPicPr>
        <p:blipFill>
          <a:blip r:embed="rId8"/>
          <a:stretch>
            <a:fillRect/>
          </a:stretch>
        </p:blipFill>
        <p:spPr>
          <a:xfrm>
            <a:off x="2965450" y="7574584"/>
            <a:ext cx="4846272" cy="1019656"/>
          </a:xfrm>
          <a:prstGeom prst="rect">
            <a:avLst/>
          </a:prstGeom>
        </p:spPr>
      </p:pic>
      <p:pic>
        <p:nvPicPr>
          <p:cNvPr id="4" name="Imagen 4">
            <a:extLst>
              <a:ext uri="{FF2B5EF4-FFF2-40B4-BE49-F238E27FC236}">
                <a16:creationId xmlns:a16="http://schemas.microsoft.com/office/drawing/2014/main" id="{196EB07C-DEB7-514E-E8CC-227B1FEA179D}"/>
              </a:ext>
            </a:extLst>
          </p:cNvPr>
          <p:cNvPicPr>
            <a:picLocks noChangeAspect="1"/>
          </p:cNvPicPr>
          <p:nvPr/>
        </p:nvPicPr>
        <p:blipFill>
          <a:blip r:embed="rId9"/>
          <a:stretch>
            <a:fillRect/>
          </a:stretch>
        </p:blipFill>
        <p:spPr>
          <a:xfrm>
            <a:off x="14716363" y="7299647"/>
            <a:ext cx="3433056" cy="1569529"/>
          </a:xfrm>
          <a:prstGeom prst="rect">
            <a:avLst/>
          </a:prstGeom>
        </p:spPr>
      </p:pic>
    </p:spTree>
    <p:extLst>
      <p:ext uri="{BB962C8B-B14F-4D97-AF65-F5344CB8AC3E}">
        <p14:creationId xmlns:p14="http://schemas.microsoft.com/office/powerpoint/2010/main" val="363754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6477" y="905149"/>
            <a:ext cx="10224770" cy="550792"/>
          </a:xfrm>
          <a:prstGeom prst="rect">
            <a:avLst/>
          </a:prstGeom>
        </p:spPr>
        <p:txBody>
          <a:bodyPr vert="horz" wrap="square" lIns="0" tIns="42545" rIns="0" bIns="0" rtlCol="0">
            <a:spAutoFit/>
          </a:bodyPr>
          <a:lstStyle/>
          <a:p>
            <a:pPr marL="12700">
              <a:lnSpc>
                <a:spcPct val="100000"/>
              </a:lnSpc>
              <a:spcBef>
                <a:spcPts val="335"/>
              </a:spcBef>
              <a:tabLst>
                <a:tab pos="1722755" algn="l"/>
              </a:tabLst>
            </a:pPr>
            <a:r>
              <a:rPr lang="es-ES" b="1" spc="175" dirty="0"/>
              <a:t>1. ¿Qué es la RED PAC y para qué sirve?</a:t>
            </a:r>
          </a:p>
        </p:txBody>
      </p:sp>
      <p:sp>
        <p:nvSpPr>
          <p:cNvPr id="3" name="object 3"/>
          <p:cNvSpPr txBox="1">
            <a:spLocks noGrp="1"/>
          </p:cNvSpPr>
          <p:nvPr>
            <p:ph type="body" idx="1"/>
          </p:nvPr>
        </p:nvSpPr>
        <p:spPr>
          <a:xfrm>
            <a:off x="1146629" y="2476846"/>
            <a:ext cx="14554200" cy="8154540"/>
          </a:xfrm>
          <a:prstGeom prst="rect">
            <a:avLst/>
          </a:prstGeom>
        </p:spPr>
        <p:txBody>
          <a:bodyPr vert="horz" wrap="square" lIns="0" tIns="12700" rIns="0" bIns="0" rtlCol="0">
            <a:spAutoFit/>
          </a:bodyPr>
          <a:lstStyle/>
          <a:p>
            <a:pPr marL="469900" marR="5080" indent="-457200" algn="just">
              <a:lnSpc>
                <a:spcPct val="106400"/>
              </a:lnSpc>
              <a:spcBef>
                <a:spcPts val="600"/>
              </a:spcBef>
              <a:spcAft>
                <a:spcPts val="600"/>
              </a:spcAft>
              <a:buFont typeface="Wingdings" panose="05000000000000000000" pitchFamily="2" charset="2"/>
              <a:buChar char="Ø"/>
            </a:pPr>
            <a:r>
              <a:rPr lang="es-ES" dirty="0">
                <a:solidFill>
                  <a:srgbClr val="005D5D"/>
                </a:solidFill>
              </a:rPr>
              <a:t>Definición:</a:t>
            </a:r>
            <a:r>
              <a:rPr lang="es-ES" spc="-90" dirty="0"/>
              <a:t> La </a:t>
            </a:r>
            <a:r>
              <a:rPr lang="es-ES" b="1" spc="-90" dirty="0">
                <a:hlinkClick r:id="rId3"/>
              </a:rPr>
              <a:t>Red PAC</a:t>
            </a:r>
            <a:r>
              <a:rPr lang="es-ES" b="1" spc="-90" dirty="0"/>
              <a:t> </a:t>
            </a:r>
            <a:r>
              <a:rPr lang="es-ES" spc="-90" dirty="0"/>
              <a:t>es el punto de encuentro que </a:t>
            </a:r>
            <a:r>
              <a:rPr lang="es-ES" b="1" spc="-90" dirty="0"/>
              <a:t>conecta</a:t>
            </a:r>
            <a:r>
              <a:rPr lang="es-ES" spc="-90" dirty="0"/>
              <a:t> a todas las personas y entidades relacionadas con el medio rural y con la actividad agraria, con el </a:t>
            </a:r>
            <a:r>
              <a:rPr lang="es-ES" b="1" spc="-90" dirty="0"/>
              <a:t>fin</a:t>
            </a:r>
            <a:r>
              <a:rPr lang="es-ES" spc="-90" dirty="0"/>
              <a:t> de difundir y velar por el cumplimiento de los </a:t>
            </a:r>
            <a:r>
              <a:rPr lang="es-ES" b="1" spc="-90" dirty="0"/>
              <a:t>objetivos del Plan Estratégico de la PAC de España</a:t>
            </a:r>
            <a:r>
              <a:rPr lang="es-ES" spc="-90" dirty="0"/>
              <a:t>. </a:t>
            </a:r>
          </a:p>
          <a:p>
            <a:pPr marL="12700" marR="5080" algn="just">
              <a:lnSpc>
                <a:spcPct val="106400"/>
              </a:lnSpc>
              <a:spcBef>
                <a:spcPts val="600"/>
              </a:spcBef>
              <a:spcAft>
                <a:spcPts val="600"/>
              </a:spcAft>
            </a:pPr>
            <a:endParaRPr lang="es-ES" spc="-90" dirty="0"/>
          </a:p>
          <a:p>
            <a:pPr marL="469900" marR="5080" indent="-457200" algn="just">
              <a:lnSpc>
                <a:spcPct val="106400"/>
              </a:lnSpc>
              <a:spcBef>
                <a:spcPts val="600"/>
              </a:spcBef>
              <a:spcAft>
                <a:spcPts val="600"/>
              </a:spcAft>
              <a:buFont typeface="Wingdings" panose="05000000000000000000" pitchFamily="2" charset="2"/>
              <a:buChar char="Ø"/>
            </a:pPr>
            <a:r>
              <a:rPr lang="es-ES" spc="-90" dirty="0">
                <a:solidFill>
                  <a:srgbClr val="005D5D"/>
                </a:solidFill>
              </a:rPr>
              <a:t>Marco normativo</a:t>
            </a:r>
            <a:r>
              <a:rPr lang="es-ES" spc="-90" dirty="0"/>
              <a:t>:</a:t>
            </a:r>
          </a:p>
          <a:p>
            <a:pPr marL="926465" marR="0" lvl="1" indent="-457200" defTabSz="914400" eaLnBrk="1" fontAlgn="auto" latinLnBrk="0" hangingPunct="1">
              <a:lnSpc>
                <a:spcPct val="100000"/>
              </a:lnSpc>
              <a:spcBef>
                <a:spcPts val="600"/>
              </a:spcBef>
              <a:spcAft>
                <a:spcPts val="600"/>
              </a:spcAft>
              <a:buClrTx/>
              <a:buSzTx/>
              <a:buFont typeface="Courier New" panose="02070309020205020404" pitchFamily="49" charset="0"/>
              <a:buChar char="o"/>
              <a:tabLst>
                <a:tab pos="354965" algn="l"/>
                <a:tab pos="355600" algn="l"/>
              </a:tabLst>
              <a:defRPr/>
            </a:pPr>
            <a:r>
              <a:rPr lang="es-ES" sz="2700" dirty="0">
                <a:solidFill>
                  <a:schemeClr val="bg1">
                    <a:lumMod val="50000"/>
                  </a:schemeClr>
                </a:solidFill>
                <a:latin typeface="DINPro-Regular"/>
                <a:hlinkClick r:id="rId4"/>
              </a:rPr>
              <a:t>Reglamento UE 2021/2115 </a:t>
            </a:r>
            <a:r>
              <a:rPr lang="es-ES" sz="2700" spc="-90" dirty="0">
                <a:solidFill>
                  <a:schemeClr val="bg1">
                    <a:lumMod val="50000"/>
                  </a:schemeClr>
                </a:solidFill>
                <a:latin typeface="DINPro-Regular"/>
                <a:cs typeface="DINPro-Regular"/>
              </a:rPr>
              <a:t>(Artículo 126)</a:t>
            </a:r>
          </a:p>
          <a:p>
            <a:pPr marL="926465" marR="0" lvl="1" indent="-457200" defTabSz="914400" eaLnBrk="1" fontAlgn="auto" latinLnBrk="0" hangingPunct="1">
              <a:lnSpc>
                <a:spcPct val="100000"/>
              </a:lnSpc>
              <a:spcBef>
                <a:spcPts val="600"/>
              </a:spcBef>
              <a:spcAft>
                <a:spcPts val="600"/>
              </a:spcAft>
              <a:buClrTx/>
              <a:buSzTx/>
              <a:buFont typeface="Courier New" panose="02070309020205020404" pitchFamily="49" charset="0"/>
              <a:buChar char="o"/>
              <a:tabLst>
                <a:tab pos="354965" algn="l"/>
                <a:tab pos="355600" algn="l"/>
              </a:tabLst>
              <a:defRPr/>
            </a:pPr>
            <a:r>
              <a:rPr lang="es-ES" sz="2700" dirty="0">
                <a:solidFill>
                  <a:schemeClr val="bg1">
                    <a:lumMod val="50000"/>
                  </a:schemeClr>
                </a:solidFill>
                <a:latin typeface="DINPro-Regular"/>
                <a:hlinkClick r:id="rId5"/>
              </a:rPr>
              <a:t>PEPAC</a:t>
            </a:r>
            <a:r>
              <a:rPr lang="es-ES" sz="2700" dirty="0">
                <a:solidFill>
                  <a:schemeClr val="bg1">
                    <a:lumMod val="50000"/>
                  </a:schemeClr>
                </a:solidFill>
                <a:latin typeface="DINPro-Regular"/>
              </a:rPr>
              <a:t> (Apartado 4.4) y </a:t>
            </a:r>
            <a:r>
              <a:rPr lang="es-ES" sz="2700" dirty="0">
                <a:solidFill>
                  <a:schemeClr val="bg1">
                    <a:lumMod val="50000"/>
                  </a:schemeClr>
                </a:solidFill>
                <a:latin typeface="DINPro-Regular"/>
                <a:hlinkClick r:id="rId6"/>
              </a:rPr>
              <a:t>RD de Gobernanza </a:t>
            </a:r>
            <a:r>
              <a:rPr lang="es-ES" sz="2700" spc="-90" dirty="0">
                <a:solidFill>
                  <a:schemeClr val="bg1">
                    <a:lumMod val="50000"/>
                  </a:schemeClr>
                </a:solidFill>
                <a:latin typeface="DINPro-Regular"/>
                <a:cs typeface="DINPro-Regular"/>
              </a:rPr>
              <a:t>(Artículo 6) </a:t>
            </a:r>
          </a:p>
          <a:p>
            <a:pPr marL="469265" marR="0" lvl="1" defTabSz="914400" eaLnBrk="1" fontAlgn="auto" latinLnBrk="0" hangingPunct="1">
              <a:lnSpc>
                <a:spcPct val="100000"/>
              </a:lnSpc>
              <a:spcBef>
                <a:spcPts val="600"/>
              </a:spcBef>
              <a:spcAft>
                <a:spcPts val="600"/>
              </a:spcAft>
              <a:buClrTx/>
              <a:buSzTx/>
              <a:tabLst>
                <a:tab pos="354965" algn="l"/>
                <a:tab pos="355600" algn="l"/>
              </a:tabLst>
              <a:defRPr/>
            </a:pPr>
            <a:endParaRPr lang="es-ES" sz="2700" spc="-90" dirty="0">
              <a:solidFill>
                <a:schemeClr val="bg1">
                  <a:lumMod val="50000"/>
                </a:schemeClr>
              </a:solidFill>
            </a:endParaRPr>
          </a:p>
          <a:p>
            <a:pPr marL="469900" marR="5080" indent="-457200" algn="just">
              <a:lnSpc>
                <a:spcPct val="106400"/>
              </a:lnSpc>
              <a:spcBef>
                <a:spcPts val="600"/>
              </a:spcBef>
              <a:spcAft>
                <a:spcPts val="600"/>
              </a:spcAft>
              <a:buFont typeface="Wingdings" panose="05000000000000000000" pitchFamily="2" charset="2"/>
              <a:buChar char="Ø"/>
            </a:pPr>
            <a:r>
              <a:rPr lang="es-ES" spc="-90" dirty="0">
                <a:solidFill>
                  <a:srgbClr val="005D5D"/>
                </a:solidFill>
              </a:rPr>
              <a:t>U</a:t>
            </a:r>
            <a:r>
              <a:rPr lang="es-ES" dirty="0">
                <a:solidFill>
                  <a:srgbClr val="005D5D"/>
                </a:solidFill>
              </a:rPr>
              <a:t>nidad responsable:</a:t>
            </a:r>
            <a:r>
              <a:rPr lang="es-ES" spc="-90" dirty="0"/>
              <a:t> </a:t>
            </a:r>
            <a:r>
              <a:rPr lang="es-ES" dirty="0">
                <a:solidFill>
                  <a:srgbClr val="005D5D"/>
                </a:solidFill>
              </a:rPr>
              <a:t>Subdirección General de Planificación de Políticas Agrarias </a:t>
            </a:r>
            <a:r>
              <a:rPr lang="es-ES" spc="-90" dirty="0"/>
              <a:t>(SGPPA) dentro de la Secretaría General de Agricultura y Alimentación (MAPA).</a:t>
            </a:r>
          </a:p>
          <a:p>
            <a:pPr marL="12700" marR="5080" algn="just">
              <a:lnSpc>
                <a:spcPct val="106400"/>
              </a:lnSpc>
              <a:spcBef>
                <a:spcPts val="600"/>
              </a:spcBef>
              <a:spcAft>
                <a:spcPts val="600"/>
              </a:spcAft>
            </a:pPr>
            <a:endParaRPr lang="es-ES" spc="-90" dirty="0"/>
          </a:p>
          <a:p>
            <a:pPr marL="469900" marR="5080" indent="-457200" algn="just">
              <a:lnSpc>
                <a:spcPct val="106400"/>
              </a:lnSpc>
              <a:spcBef>
                <a:spcPts val="600"/>
              </a:spcBef>
              <a:spcAft>
                <a:spcPts val="600"/>
              </a:spcAft>
              <a:buFont typeface="Wingdings" panose="05000000000000000000" pitchFamily="2" charset="2"/>
              <a:buChar char="Ø"/>
            </a:pPr>
            <a:r>
              <a:rPr lang="es-ES" spc="-90" dirty="0">
                <a:solidFill>
                  <a:srgbClr val="005D5D"/>
                </a:solidFill>
              </a:rPr>
              <a:t>Equipo de trabajo</a:t>
            </a:r>
            <a:r>
              <a:rPr lang="es-ES" spc="-90" dirty="0"/>
              <a:t>: </a:t>
            </a:r>
          </a:p>
          <a:p>
            <a:pPr marL="927100" marR="5080" lvl="1" indent="-457200" algn="just">
              <a:lnSpc>
                <a:spcPct val="106400"/>
              </a:lnSpc>
              <a:spcBef>
                <a:spcPts val="600"/>
              </a:spcBef>
              <a:spcAft>
                <a:spcPts val="600"/>
              </a:spcAft>
              <a:buFont typeface="Courier New" panose="02070309020205020404" pitchFamily="49" charset="0"/>
              <a:buChar char="o"/>
            </a:pPr>
            <a:r>
              <a:rPr lang="es-ES" sz="2700" spc="-90" dirty="0">
                <a:solidFill>
                  <a:srgbClr val="757578"/>
                </a:solidFill>
                <a:latin typeface="DINPro-Regular"/>
                <a:cs typeface="DINPro-Regular"/>
              </a:rPr>
              <a:t>Unidad de Gestión de la Red PAC (SGPPA). </a:t>
            </a:r>
          </a:p>
          <a:p>
            <a:pPr marL="927100" marR="5080" lvl="1" indent="-457200" algn="just">
              <a:lnSpc>
                <a:spcPct val="106400"/>
              </a:lnSpc>
              <a:spcBef>
                <a:spcPts val="600"/>
              </a:spcBef>
              <a:spcAft>
                <a:spcPts val="600"/>
              </a:spcAft>
              <a:buFont typeface="Courier New" panose="02070309020205020404" pitchFamily="49" charset="0"/>
              <a:buChar char="o"/>
            </a:pPr>
            <a:r>
              <a:rPr lang="es-ES" sz="2700" spc="-90" dirty="0">
                <a:solidFill>
                  <a:srgbClr val="757578"/>
                </a:solidFill>
                <a:latin typeface="DINPro-Regular"/>
                <a:cs typeface="DINPro-Regular"/>
              </a:rPr>
              <a:t>Asistencia Técnica de </a:t>
            </a:r>
            <a:r>
              <a:rPr lang="es-ES" sz="2700" spc="-90" dirty="0" err="1">
                <a:solidFill>
                  <a:srgbClr val="757578"/>
                </a:solidFill>
                <a:latin typeface="DINPro-Regular"/>
                <a:cs typeface="DINPro-Regular"/>
              </a:rPr>
              <a:t>Tragsatec</a:t>
            </a:r>
            <a:endParaRPr lang="es-ES" sz="2700" spc="-90" dirty="0">
              <a:solidFill>
                <a:srgbClr val="757578"/>
              </a:solidFill>
              <a:latin typeface="DINPro-Regular"/>
              <a:cs typeface="DINPro-Regular"/>
            </a:endParaRPr>
          </a:p>
          <a:p>
            <a:pPr marL="469900" marR="5080" indent="-457200" algn="just">
              <a:lnSpc>
                <a:spcPct val="106400"/>
              </a:lnSpc>
              <a:spcBef>
                <a:spcPts val="100"/>
              </a:spcBef>
              <a:buFont typeface="Arial" panose="020B0604020202020204" pitchFamily="34" charset="0"/>
              <a:buChar char="•"/>
            </a:pPr>
            <a:endParaRPr lang="es-ES" spc="-90" dirty="0"/>
          </a:p>
        </p:txBody>
      </p:sp>
      <p:pic>
        <p:nvPicPr>
          <p:cNvPr id="20" name="Imagen 19" descr="Imagen que contiene Logotipo&#10;&#10;Descripción generada automáticamente">
            <a:extLst>
              <a:ext uri="{FF2B5EF4-FFF2-40B4-BE49-F238E27FC236}">
                <a16:creationId xmlns:a16="http://schemas.microsoft.com/office/drawing/2014/main" id="{F180E28E-62B0-3870-F645-CE47FE1B55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91047" y="10302875"/>
            <a:ext cx="1905003" cy="621679"/>
          </a:xfrm>
          <a:prstGeom prst="rect">
            <a:avLst/>
          </a:prstGeom>
        </p:spPr>
      </p:pic>
      <p:pic>
        <p:nvPicPr>
          <p:cNvPr id="21" name="Imagen 20">
            <a:extLst>
              <a:ext uri="{FF2B5EF4-FFF2-40B4-BE49-F238E27FC236}">
                <a16:creationId xmlns:a16="http://schemas.microsoft.com/office/drawing/2014/main" id="{C3AEAE73-50CC-2EBE-851A-72C4DC18BDE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6153" r="31917"/>
          <a:stretch/>
        </p:blipFill>
        <p:spPr>
          <a:xfrm>
            <a:off x="14547850" y="10194453"/>
            <a:ext cx="2438400" cy="919378"/>
          </a:xfrm>
          <a:prstGeom prst="rect">
            <a:avLst/>
          </a:prstGeom>
        </p:spPr>
      </p:pic>
      <p:pic>
        <p:nvPicPr>
          <p:cNvPr id="22" name="Imagen 21" descr="Texto&#10;&#10;Descripción generada automáticamente">
            <a:extLst>
              <a:ext uri="{FF2B5EF4-FFF2-40B4-BE49-F238E27FC236}">
                <a16:creationId xmlns:a16="http://schemas.microsoft.com/office/drawing/2014/main" id="{F764DAB7-9173-FEBB-AC0E-D136BC8E806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957050" y="10302875"/>
            <a:ext cx="2706273" cy="565688"/>
          </a:xfrm>
          <a:prstGeom prst="rect">
            <a:avLst/>
          </a:prstGeom>
        </p:spPr>
      </p:pic>
      <p:sp>
        <p:nvSpPr>
          <p:cNvPr id="7" name="object 2"/>
          <p:cNvSpPr txBox="1">
            <a:spLocks/>
          </p:cNvSpPr>
          <p:nvPr/>
        </p:nvSpPr>
        <p:spPr>
          <a:xfrm>
            <a:off x="1136650" y="1616075"/>
            <a:ext cx="6019800" cy="550792"/>
          </a:xfrm>
          <a:prstGeom prst="rect">
            <a:avLst/>
          </a:prstGeom>
        </p:spPr>
        <p:txBody>
          <a:bodyPr vert="horz" wrap="square" lIns="0" tIns="42545" rIns="0" bIns="0" rtlCol="0">
            <a:spAutoFit/>
          </a:bodyPr>
          <a:lstStyle>
            <a:lvl1pPr>
              <a:defRPr sz="3300" b="0" i="0">
                <a:solidFill>
                  <a:srgbClr val="005D5D"/>
                </a:solidFill>
                <a:latin typeface="DINPro-Medium"/>
                <a:ea typeface="+mj-ea"/>
                <a:cs typeface="DINPro-Medium"/>
              </a:defRPr>
            </a:lvl1pPr>
          </a:lstStyle>
          <a:p>
            <a:pPr marL="12700">
              <a:spcBef>
                <a:spcPts val="335"/>
              </a:spcBef>
              <a:tabLst>
                <a:tab pos="1722755" algn="l"/>
              </a:tabLst>
            </a:pPr>
            <a:r>
              <a:rPr lang="es-ES" b="1" spc="175" dirty="0"/>
              <a:t>1.1 Definición y estructura</a:t>
            </a:r>
          </a:p>
        </p:txBody>
      </p:sp>
      <p:pic>
        <p:nvPicPr>
          <p:cNvPr id="10" name="Imagen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6647465" y="1388640"/>
            <a:ext cx="2147889" cy="2176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Imagen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6681450" y="4132913"/>
            <a:ext cx="2113904" cy="2436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Imagen 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6323019" y="6930442"/>
            <a:ext cx="2829722" cy="27628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6477" y="535356"/>
            <a:ext cx="10224770" cy="550792"/>
          </a:xfrm>
          <a:prstGeom prst="rect">
            <a:avLst/>
          </a:prstGeom>
        </p:spPr>
        <p:txBody>
          <a:bodyPr vert="horz" wrap="square" lIns="0" tIns="42545" rIns="0" bIns="0" rtlCol="0">
            <a:spAutoFit/>
          </a:bodyPr>
          <a:lstStyle/>
          <a:p>
            <a:pPr marL="12700">
              <a:lnSpc>
                <a:spcPct val="100000"/>
              </a:lnSpc>
              <a:spcBef>
                <a:spcPts val="335"/>
              </a:spcBef>
              <a:tabLst>
                <a:tab pos="1722755" algn="l"/>
              </a:tabLst>
            </a:pPr>
            <a:r>
              <a:rPr lang="es-ES" b="1" spc="175" dirty="0"/>
              <a:t>1.2 Funciones y tareas</a:t>
            </a:r>
          </a:p>
        </p:txBody>
      </p:sp>
      <p:sp>
        <p:nvSpPr>
          <p:cNvPr id="3" name="object 3"/>
          <p:cNvSpPr txBox="1">
            <a:spLocks noGrp="1"/>
          </p:cNvSpPr>
          <p:nvPr>
            <p:ph type="body" idx="1"/>
          </p:nvPr>
        </p:nvSpPr>
        <p:spPr>
          <a:xfrm>
            <a:off x="1451678" y="1295916"/>
            <a:ext cx="12344400" cy="4806059"/>
          </a:xfrm>
          <a:prstGeom prst="rect">
            <a:avLst/>
          </a:prstGeom>
        </p:spPr>
        <p:txBody>
          <a:bodyPr vert="horz" wrap="square" lIns="0" tIns="12700" rIns="0" bIns="0" rtlCol="0">
            <a:spAutoFit/>
          </a:bodyPr>
          <a:lstStyle/>
          <a:p>
            <a:pPr marL="469900" marR="5080" indent="-457200" algn="just">
              <a:lnSpc>
                <a:spcPct val="106400"/>
              </a:lnSpc>
              <a:spcBef>
                <a:spcPts val="600"/>
              </a:spcBef>
              <a:spcAft>
                <a:spcPts val="600"/>
              </a:spcAft>
              <a:buFont typeface="Wingdings" panose="05000000000000000000" pitchFamily="2" charset="2"/>
              <a:buChar char="ü"/>
            </a:pPr>
            <a:r>
              <a:rPr lang="es-ES" sz="3100" spc="-90" dirty="0"/>
              <a:t>Facilitar la </a:t>
            </a:r>
            <a:r>
              <a:rPr lang="es-ES" sz="3100" b="1" u="sng" spc="-90" dirty="0"/>
              <a:t>creación de redes</a:t>
            </a:r>
            <a:r>
              <a:rPr lang="es-ES" sz="3100" spc="-90" dirty="0"/>
              <a:t>: jornadas, talleres, grupos temáticos, etc.</a:t>
            </a:r>
          </a:p>
          <a:p>
            <a:pPr marL="469900" marR="5080" indent="-457200" algn="just">
              <a:lnSpc>
                <a:spcPct val="106400"/>
              </a:lnSpc>
              <a:spcBef>
                <a:spcPts val="600"/>
              </a:spcBef>
              <a:spcAft>
                <a:spcPts val="600"/>
              </a:spcAft>
              <a:buFont typeface="Wingdings" panose="05000000000000000000" pitchFamily="2" charset="2"/>
              <a:buChar char="ü"/>
              <a:defRPr/>
            </a:pPr>
            <a:r>
              <a:rPr lang="es-ES" sz="3100" b="1" u="sng" spc="-90" dirty="0"/>
              <a:t>Difundir información</a:t>
            </a:r>
            <a:r>
              <a:rPr lang="es-ES" sz="3100" spc="-90" dirty="0"/>
              <a:t>: </a:t>
            </a:r>
            <a:r>
              <a:rPr lang="es-ES" sz="3100" spc="-90" dirty="0">
                <a:hlinkClick r:id="rId3"/>
              </a:rPr>
              <a:t>Web</a:t>
            </a:r>
            <a:r>
              <a:rPr lang="es-ES" sz="3100" spc="-90" dirty="0"/>
              <a:t>, </a:t>
            </a:r>
            <a:r>
              <a:rPr lang="es-ES" sz="3100" spc="-90" dirty="0">
                <a:hlinkClick r:id="rId4"/>
              </a:rPr>
              <a:t>revista</a:t>
            </a:r>
            <a:r>
              <a:rPr lang="es-ES" sz="3100" spc="-90" dirty="0"/>
              <a:t>, </a:t>
            </a:r>
            <a:r>
              <a:rPr lang="es-ES" sz="3100" spc="-90" dirty="0">
                <a:hlinkClick r:id="rId5"/>
              </a:rPr>
              <a:t>boletín</a:t>
            </a:r>
            <a:r>
              <a:rPr lang="es-ES" sz="3100" spc="-90" dirty="0"/>
              <a:t>, </a:t>
            </a:r>
            <a:r>
              <a:rPr lang="es-ES" sz="3100" spc="-90" dirty="0">
                <a:hlinkClick r:id="rId6"/>
              </a:rPr>
              <a:t>videos</a:t>
            </a:r>
            <a:r>
              <a:rPr lang="es-ES" sz="3100" spc="-90" dirty="0"/>
              <a:t>, tablón de anuncios, visores (</a:t>
            </a:r>
            <a:r>
              <a:rPr lang="es-ES" sz="3100" spc="-90" dirty="0" err="1"/>
              <a:t>OCAs</a:t>
            </a:r>
            <a:r>
              <a:rPr lang="es-ES" sz="3100" spc="-90" dirty="0"/>
              <a:t>, GAL, BBPP y GGOO) y RRSS. </a:t>
            </a:r>
            <a:endParaRPr lang="es-ES" sz="3200" spc="-90" dirty="0">
              <a:solidFill>
                <a:srgbClr val="FF0000"/>
              </a:solidFill>
            </a:endParaRPr>
          </a:p>
          <a:p>
            <a:pPr marL="469900" marR="5080" lvl="0" indent="-457200" algn="just" defTabSz="914400" eaLnBrk="1" fontAlgn="auto" latinLnBrk="0" hangingPunct="1">
              <a:lnSpc>
                <a:spcPct val="106400"/>
              </a:lnSpc>
              <a:spcBef>
                <a:spcPts val="600"/>
              </a:spcBef>
              <a:spcAft>
                <a:spcPts val="600"/>
              </a:spcAft>
              <a:buClrTx/>
              <a:buSzTx/>
              <a:buFont typeface="Wingdings" panose="05000000000000000000" pitchFamily="2" charset="2"/>
              <a:buChar char="ü"/>
              <a:tabLst/>
              <a:defRPr/>
            </a:pPr>
            <a:endParaRPr lang="es-ES" sz="3100" spc="-90" dirty="0"/>
          </a:p>
          <a:p>
            <a:pPr marL="12700" marR="5080" lvl="0" algn="just" defTabSz="914400" eaLnBrk="1" fontAlgn="auto" latinLnBrk="0" hangingPunct="1">
              <a:lnSpc>
                <a:spcPct val="106400"/>
              </a:lnSpc>
              <a:spcBef>
                <a:spcPts val="600"/>
              </a:spcBef>
              <a:spcAft>
                <a:spcPts val="600"/>
              </a:spcAft>
              <a:buClrTx/>
              <a:buSzTx/>
              <a:tabLst/>
              <a:defRPr/>
            </a:pPr>
            <a:endParaRPr lang="es-ES" sz="3100" spc="-90" dirty="0"/>
          </a:p>
          <a:p>
            <a:pPr marL="469900" marR="5080" indent="-457200" algn="just">
              <a:lnSpc>
                <a:spcPct val="106400"/>
              </a:lnSpc>
              <a:spcBef>
                <a:spcPts val="600"/>
              </a:spcBef>
              <a:spcAft>
                <a:spcPts val="600"/>
              </a:spcAft>
              <a:buFont typeface="Wingdings" panose="05000000000000000000" pitchFamily="2" charset="2"/>
              <a:buChar char="ü"/>
            </a:pPr>
            <a:r>
              <a:rPr lang="es-ES" sz="3100" b="1" u="sng" spc="-90" dirty="0"/>
              <a:t>Formar</a:t>
            </a:r>
            <a:r>
              <a:rPr lang="es-ES" sz="3100" spc="-90" dirty="0"/>
              <a:t>: talleres formativos, guías, </a:t>
            </a:r>
            <a:r>
              <a:rPr lang="es-ES" sz="3100" spc="-90" dirty="0">
                <a:hlinkClick r:id="rId7"/>
              </a:rPr>
              <a:t>publicaciones</a:t>
            </a:r>
            <a:r>
              <a:rPr lang="es-ES" sz="3100" spc="-90" dirty="0"/>
              <a:t>, etc.</a:t>
            </a:r>
            <a:endParaRPr lang="es-ES" sz="3100" b="1" spc="-90" dirty="0"/>
          </a:p>
          <a:p>
            <a:pPr marL="469900" marR="5080" indent="-457200" algn="just">
              <a:lnSpc>
                <a:spcPct val="106400"/>
              </a:lnSpc>
              <a:spcBef>
                <a:spcPts val="600"/>
              </a:spcBef>
              <a:spcAft>
                <a:spcPts val="600"/>
              </a:spcAft>
              <a:buFont typeface="Wingdings" panose="05000000000000000000" pitchFamily="2" charset="2"/>
              <a:buChar char="ü"/>
            </a:pPr>
            <a:r>
              <a:rPr lang="es-ES" sz="3100" b="1" u="sng" spc="-90" dirty="0"/>
              <a:t>Conectar a nivel europeo</a:t>
            </a:r>
            <a:r>
              <a:rPr lang="es-ES" sz="3100" spc="-90" dirty="0"/>
              <a:t>: grupos de trabajo, </a:t>
            </a:r>
            <a:r>
              <a:rPr lang="es-ES" sz="3100" i="1" spc="-90" dirty="0" err="1"/>
              <a:t>clusters</a:t>
            </a:r>
            <a:r>
              <a:rPr lang="es-ES" sz="3100" spc="-90" dirty="0"/>
              <a:t>, reuniones y encuentros con otras redes nacionales PAC de otros países y con la </a:t>
            </a:r>
            <a:r>
              <a:rPr lang="es-ES" sz="3100" spc="-90" dirty="0">
                <a:hlinkClick r:id="rId8"/>
              </a:rPr>
              <a:t>EU CAP Network</a:t>
            </a:r>
            <a:r>
              <a:rPr lang="es-ES" sz="3100" spc="-90" dirty="0"/>
              <a:t>, etc.</a:t>
            </a:r>
          </a:p>
        </p:txBody>
      </p:sp>
      <p:pic>
        <p:nvPicPr>
          <p:cNvPr id="20" name="Imagen 19" descr="Imagen que contiene Logotipo&#10;&#10;Descripción generada automáticamente">
            <a:extLst>
              <a:ext uri="{FF2B5EF4-FFF2-40B4-BE49-F238E27FC236}">
                <a16:creationId xmlns:a16="http://schemas.microsoft.com/office/drawing/2014/main" id="{F180E28E-62B0-3870-F645-CE47FE1B55F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291047" y="10302875"/>
            <a:ext cx="1905003" cy="621679"/>
          </a:xfrm>
          <a:prstGeom prst="rect">
            <a:avLst/>
          </a:prstGeom>
        </p:spPr>
      </p:pic>
      <p:pic>
        <p:nvPicPr>
          <p:cNvPr id="21" name="Imagen 20">
            <a:extLst>
              <a:ext uri="{FF2B5EF4-FFF2-40B4-BE49-F238E27FC236}">
                <a16:creationId xmlns:a16="http://schemas.microsoft.com/office/drawing/2014/main" id="{C3AEAE73-50CC-2EBE-851A-72C4DC18BDE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6153" r="31917"/>
          <a:stretch/>
        </p:blipFill>
        <p:spPr>
          <a:xfrm>
            <a:off x="14547850" y="10194453"/>
            <a:ext cx="2438400" cy="919378"/>
          </a:xfrm>
          <a:prstGeom prst="rect">
            <a:avLst/>
          </a:prstGeom>
        </p:spPr>
      </p:pic>
      <p:pic>
        <p:nvPicPr>
          <p:cNvPr id="22" name="Imagen 21" descr="Texto&#10;&#10;Descripción generada automáticamente">
            <a:extLst>
              <a:ext uri="{FF2B5EF4-FFF2-40B4-BE49-F238E27FC236}">
                <a16:creationId xmlns:a16="http://schemas.microsoft.com/office/drawing/2014/main" id="{F764DAB7-9173-FEBB-AC0E-D136BC8E806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957050" y="10302875"/>
            <a:ext cx="2706273" cy="565688"/>
          </a:xfrm>
          <a:prstGeom prst="rect">
            <a:avLst/>
          </a:prstGeom>
        </p:spPr>
      </p:pic>
      <p:pic>
        <p:nvPicPr>
          <p:cNvPr id="16" name="Imagen 15"/>
          <p:cNvPicPr>
            <a:picLocks noChangeAspect="1"/>
          </p:cNvPicPr>
          <p:nvPr/>
        </p:nvPicPr>
        <p:blipFill rotWithShape="1">
          <a:blip r:embed="rId12" cstate="print">
            <a:extLst>
              <a:ext uri="{28A0092B-C50C-407E-A947-70E740481C1C}">
                <a14:useLocalDpi xmlns:a14="http://schemas.microsoft.com/office/drawing/2010/main" val="0"/>
              </a:ext>
            </a:extLst>
          </a:blip>
          <a:srcRect l="3509" t="16311" r="8058" b="7750"/>
          <a:stretch/>
        </p:blipFill>
        <p:spPr>
          <a:xfrm>
            <a:off x="8777166" y="6645275"/>
            <a:ext cx="4968162" cy="3199680"/>
          </a:xfrm>
          <a:prstGeom prst="rect">
            <a:avLst/>
          </a:prstGeom>
          <a:ln>
            <a:solidFill>
              <a:srgbClr val="005D5D"/>
            </a:solidFill>
          </a:ln>
        </p:spPr>
      </p:pic>
      <p:pic>
        <p:nvPicPr>
          <p:cNvPr id="7" name="Imagen 6">
            <a:hlinkClick r:id="rId13"/>
            <a:extLst>
              <a:ext uri="{FF2B5EF4-FFF2-40B4-BE49-F238E27FC236}">
                <a16:creationId xmlns:a16="http://schemas.microsoft.com/office/drawing/2014/main" id="{69C193D8-BE23-944B-3E60-A2D13EA56366}"/>
              </a:ext>
            </a:extLst>
          </p:cNvPr>
          <p:cNvPicPr>
            <a:picLocks noChangeAspect="1"/>
          </p:cNvPicPr>
          <p:nvPr/>
        </p:nvPicPr>
        <p:blipFill>
          <a:blip r:embed="rId14"/>
          <a:stretch>
            <a:fillRect/>
          </a:stretch>
        </p:blipFill>
        <p:spPr>
          <a:xfrm>
            <a:off x="14484652" y="535356"/>
            <a:ext cx="4863798" cy="4841691"/>
          </a:xfrm>
          <a:prstGeom prst="rect">
            <a:avLst/>
          </a:prstGeom>
          <a:ln>
            <a:solidFill>
              <a:srgbClr val="005D5D"/>
            </a:solidFill>
          </a:ln>
        </p:spPr>
      </p:pic>
      <p:pic>
        <p:nvPicPr>
          <p:cNvPr id="9" name="Imagen 2">
            <a:extLst>
              <a:ext uri="{FF2B5EF4-FFF2-40B4-BE49-F238E27FC236}">
                <a16:creationId xmlns:a16="http://schemas.microsoft.com/office/drawing/2014/main" id="{FC6128FC-B6C1-BE94-E2BE-6968A12994B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453953" y="6500919"/>
            <a:ext cx="5123097" cy="3344756"/>
          </a:xfrm>
          <a:prstGeom prst="rect">
            <a:avLst/>
          </a:prstGeom>
          <a:ln>
            <a:solidFill>
              <a:srgbClr val="005D5D"/>
            </a:solidFill>
          </a:ln>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AAC3469B-C7DE-69C9-ADDA-07D356355D3E}"/>
              </a:ext>
            </a:extLst>
          </p:cNvPr>
          <p:cNvPicPr>
            <a:picLocks noChangeAspect="1"/>
          </p:cNvPicPr>
          <p:nvPr/>
        </p:nvPicPr>
        <p:blipFill rotWithShape="1">
          <a:blip r:embed="rId16"/>
          <a:srcRect t="6392" b="24501"/>
          <a:stretch/>
        </p:blipFill>
        <p:spPr>
          <a:xfrm>
            <a:off x="1670050" y="6655546"/>
            <a:ext cx="6400800" cy="3190129"/>
          </a:xfrm>
          <a:prstGeom prst="rect">
            <a:avLst/>
          </a:prstGeom>
          <a:ln>
            <a:solidFill>
              <a:srgbClr val="005D5D"/>
            </a:solidFill>
          </a:ln>
        </p:spPr>
      </p:pic>
      <p:pic>
        <p:nvPicPr>
          <p:cNvPr id="5" name="Imagen 4">
            <a:extLst>
              <a:ext uri="{FF2B5EF4-FFF2-40B4-BE49-F238E27FC236}">
                <a16:creationId xmlns:a16="http://schemas.microsoft.com/office/drawing/2014/main" id="{FBDA3821-55FF-C4DF-FA48-4BC44273036A}"/>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t="20090" b="30191"/>
          <a:stretch/>
        </p:blipFill>
        <p:spPr>
          <a:xfrm>
            <a:off x="9737573" y="2742858"/>
            <a:ext cx="4074278" cy="1912173"/>
          </a:xfrm>
          <a:prstGeom prst="rect">
            <a:avLst/>
          </a:prstGeom>
        </p:spPr>
      </p:pic>
    </p:spTree>
    <p:extLst>
      <p:ext uri="{BB962C8B-B14F-4D97-AF65-F5344CB8AC3E}">
        <p14:creationId xmlns:p14="http://schemas.microsoft.com/office/powerpoint/2010/main" val="1974376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a 15"/>
          <p:cNvGraphicFramePr>
            <a:graphicFrameLocks/>
          </p:cNvGraphicFramePr>
          <p:nvPr>
            <p:extLst>
              <p:ext uri="{D42A27DB-BD31-4B8C-83A1-F6EECF244321}">
                <p14:modId xmlns:p14="http://schemas.microsoft.com/office/powerpoint/2010/main" val="2765878587"/>
              </p:ext>
            </p:extLst>
          </p:nvPr>
        </p:nvGraphicFramePr>
        <p:xfrm>
          <a:off x="679450" y="1997075"/>
          <a:ext cx="5562600" cy="701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bject 2"/>
          <p:cNvSpPr txBox="1">
            <a:spLocks noGrp="1"/>
          </p:cNvSpPr>
          <p:nvPr>
            <p:ph type="title"/>
          </p:nvPr>
        </p:nvSpPr>
        <p:spPr>
          <a:xfrm>
            <a:off x="679450" y="836683"/>
            <a:ext cx="10224770" cy="550792"/>
          </a:xfrm>
          <a:prstGeom prst="rect">
            <a:avLst/>
          </a:prstGeom>
        </p:spPr>
        <p:txBody>
          <a:bodyPr vert="horz" wrap="square" lIns="0" tIns="42545" rIns="0" bIns="0" rtlCol="0">
            <a:spAutoFit/>
          </a:bodyPr>
          <a:lstStyle/>
          <a:p>
            <a:pPr marL="12700">
              <a:lnSpc>
                <a:spcPct val="100000"/>
              </a:lnSpc>
              <a:spcBef>
                <a:spcPts val="335"/>
              </a:spcBef>
              <a:tabLst>
                <a:tab pos="1722755" algn="l"/>
              </a:tabLst>
            </a:pPr>
            <a:r>
              <a:rPr lang="es-ES" b="1" spc="175" dirty="0"/>
              <a:t>1.3 Temáticas prioritarias</a:t>
            </a:r>
          </a:p>
        </p:txBody>
      </p:sp>
      <p:pic>
        <p:nvPicPr>
          <p:cNvPr id="20" name="Imagen 19" descr="Imagen que contiene Logotipo&#10;&#10;Descripción generada automáticamente">
            <a:extLst>
              <a:ext uri="{FF2B5EF4-FFF2-40B4-BE49-F238E27FC236}">
                <a16:creationId xmlns:a16="http://schemas.microsoft.com/office/drawing/2014/main" id="{F180E28E-62B0-3870-F645-CE47FE1B55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291047" y="10302875"/>
            <a:ext cx="1905003" cy="621679"/>
          </a:xfrm>
          <a:prstGeom prst="rect">
            <a:avLst/>
          </a:prstGeom>
        </p:spPr>
      </p:pic>
      <p:pic>
        <p:nvPicPr>
          <p:cNvPr id="21" name="Imagen 20">
            <a:extLst>
              <a:ext uri="{FF2B5EF4-FFF2-40B4-BE49-F238E27FC236}">
                <a16:creationId xmlns:a16="http://schemas.microsoft.com/office/drawing/2014/main" id="{C3AEAE73-50CC-2EBE-851A-72C4DC18BDE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6153" r="31917"/>
          <a:stretch/>
        </p:blipFill>
        <p:spPr>
          <a:xfrm>
            <a:off x="14547850" y="10194453"/>
            <a:ext cx="2438400" cy="919378"/>
          </a:xfrm>
          <a:prstGeom prst="rect">
            <a:avLst/>
          </a:prstGeom>
        </p:spPr>
      </p:pic>
      <p:pic>
        <p:nvPicPr>
          <p:cNvPr id="22" name="Imagen 21" descr="Texto&#10;&#10;Descripción generada automáticamente">
            <a:extLst>
              <a:ext uri="{FF2B5EF4-FFF2-40B4-BE49-F238E27FC236}">
                <a16:creationId xmlns:a16="http://schemas.microsoft.com/office/drawing/2014/main" id="{F764DAB7-9173-FEBB-AC0E-D136BC8E806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57050" y="10302875"/>
            <a:ext cx="2706273" cy="565688"/>
          </a:xfrm>
          <a:prstGeom prst="rect">
            <a:avLst/>
          </a:prstGeom>
        </p:spPr>
      </p:pic>
      <p:graphicFrame>
        <p:nvGraphicFramePr>
          <p:cNvPr id="18" name="Diagrama 17"/>
          <p:cNvGraphicFramePr>
            <a:graphicFrameLocks/>
          </p:cNvGraphicFramePr>
          <p:nvPr>
            <p:extLst>
              <p:ext uri="{D42A27DB-BD31-4B8C-83A1-F6EECF244321}">
                <p14:modId xmlns:p14="http://schemas.microsoft.com/office/powerpoint/2010/main" val="1812903791"/>
              </p:ext>
            </p:extLst>
          </p:nvPr>
        </p:nvGraphicFramePr>
        <p:xfrm>
          <a:off x="13176250" y="2301875"/>
          <a:ext cx="5831167" cy="52578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6" name="Diagrama 5"/>
          <p:cNvGraphicFramePr/>
          <p:nvPr>
            <p:extLst>
              <p:ext uri="{D42A27DB-BD31-4B8C-83A1-F6EECF244321}">
                <p14:modId xmlns:p14="http://schemas.microsoft.com/office/powerpoint/2010/main" val="3877412172"/>
              </p:ext>
            </p:extLst>
          </p:nvPr>
        </p:nvGraphicFramePr>
        <p:xfrm>
          <a:off x="6851650" y="2690609"/>
          <a:ext cx="5486400" cy="6012066"/>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8" name="CuadroTexto 7"/>
          <p:cNvSpPr txBox="1"/>
          <p:nvPr/>
        </p:nvSpPr>
        <p:spPr>
          <a:xfrm>
            <a:off x="671545" y="9312275"/>
            <a:ext cx="18335872" cy="523220"/>
          </a:xfrm>
          <a:prstGeom prst="rect">
            <a:avLst/>
          </a:prstGeom>
          <a:solidFill>
            <a:srgbClr val="005D5D"/>
          </a:solidFill>
        </p:spPr>
        <p:txBody>
          <a:bodyPr wrap="square" rtlCol="0">
            <a:spAutoFit/>
          </a:bodyPr>
          <a:lstStyle/>
          <a:p>
            <a:pPr algn="ctr"/>
            <a:r>
              <a:rPr lang="es-ES" sz="2800" b="1" dirty="0">
                <a:solidFill>
                  <a:schemeClr val="bg1"/>
                </a:solidFill>
                <a:latin typeface="DINPro-Regular"/>
              </a:rPr>
              <a:t>Innovación: objetivo trasversal</a:t>
            </a:r>
          </a:p>
        </p:txBody>
      </p:sp>
      <p:sp>
        <p:nvSpPr>
          <p:cNvPr id="23" name="CuadroTexto 22"/>
          <p:cNvSpPr txBox="1"/>
          <p:nvPr/>
        </p:nvSpPr>
        <p:spPr>
          <a:xfrm>
            <a:off x="6826250" y="1692275"/>
            <a:ext cx="5992764" cy="954107"/>
          </a:xfrm>
          <a:prstGeom prst="rect">
            <a:avLst/>
          </a:prstGeom>
          <a:noFill/>
        </p:spPr>
        <p:txBody>
          <a:bodyPr wrap="square" rtlCol="0">
            <a:spAutoFit/>
          </a:bodyPr>
          <a:lstStyle/>
          <a:p>
            <a:pPr algn="ctr"/>
            <a:r>
              <a:rPr lang="es-ES" sz="2800" b="1" dirty="0">
                <a:solidFill>
                  <a:schemeClr val="bg1">
                    <a:lumMod val="50000"/>
                  </a:schemeClr>
                </a:solidFill>
                <a:latin typeface="DINPro-Regular"/>
              </a:rPr>
              <a:t>OBJETIVOS GENERALES  DEL PEPAC</a:t>
            </a:r>
          </a:p>
        </p:txBody>
      </p:sp>
      <p:cxnSp>
        <p:nvCxnSpPr>
          <p:cNvPr id="25" name="Conector recto 24"/>
          <p:cNvCxnSpPr/>
          <p:nvPr/>
        </p:nvCxnSpPr>
        <p:spPr>
          <a:xfrm>
            <a:off x="7461250" y="2690609"/>
            <a:ext cx="0" cy="6316866"/>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1728450" y="2759075"/>
            <a:ext cx="0" cy="6316866"/>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20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18" grpId="0">
        <p:bldAsOne/>
      </p:bldGraphic>
      <p:bldGraphic spid="6" grpId="0">
        <p:bldAsOne/>
      </p:bldGraphic>
      <p:bldP spid="8"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6476" y="905149"/>
            <a:ext cx="14501973" cy="550792"/>
          </a:xfrm>
          <a:prstGeom prst="rect">
            <a:avLst/>
          </a:prstGeom>
        </p:spPr>
        <p:txBody>
          <a:bodyPr vert="horz" wrap="square" lIns="0" tIns="42545" rIns="0" bIns="0" rtlCol="0">
            <a:spAutoFit/>
          </a:bodyPr>
          <a:lstStyle/>
          <a:p>
            <a:pPr marL="12700">
              <a:lnSpc>
                <a:spcPct val="100000"/>
              </a:lnSpc>
              <a:spcBef>
                <a:spcPts val="335"/>
              </a:spcBef>
              <a:tabLst>
                <a:tab pos="1722755" algn="l"/>
              </a:tabLst>
            </a:pPr>
            <a:r>
              <a:rPr lang="es-ES" b="1" spc="175" dirty="0"/>
              <a:t>2. La RED PAC en el territorio: </a:t>
            </a:r>
            <a:r>
              <a:rPr lang="es-ES" b="1" spc="175" dirty="0">
                <a:hlinkClick r:id="rId3"/>
              </a:rPr>
              <a:t>Programa de Antenas Territoriales</a:t>
            </a:r>
            <a:endParaRPr lang="es-ES" b="1" spc="175" dirty="0"/>
          </a:p>
        </p:txBody>
      </p:sp>
      <p:sp>
        <p:nvSpPr>
          <p:cNvPr id="3" name="object 3"/>
          <p:cNvSpPr txBox="1">
            <a:spLocks noGrp="1"/>
          </p:cNvSpPr>
          <p:nvPr>
            <p:ph type="body" idx="1"/>
          </p:nvPr>
        </p:nvSpPr>
        <p:spPr>
          <a:xfrm>
            <a:off x="831850" y="2312125"/>
            <a:ext cx="11125200" cy="906915"/>
          </a:xfrm>
          <a:prstGeom prst="rect">
            <a:avLst/>
          </a:prstGeom>
        </p:spPr>
        <p:txBody>
          <a:bodyPr vert="horz" wrap="square" lIns="0" tIns="12700" rIns="0" bIns="0" rtlCol="0">
            <a:spAutoFit/>
          </a:bodyPr>
          <a:lstStyle/>
          <a:p>
            <a:pPr marL="450850" marR="5080" indent="12700" algn="just">
              <a:lnSpc>
                <a:spcPct val="106400"/>
              </a:lnSpc>
              <a:spcBef>
                <a:spcPts val="100"/>
              </a:spcBef>
            </a:pPr>
            <a:r>
              <a:rPr lang="es-ES" sz="2800" spc="-90" dirty="0"/>
              <a:t>Equipo de </a:t>
            </a:r>
            <a:r>
              <a:rPr lang="es-ES" sz="2800" b="1" spc="-90" dirty="0"/>
              <a:t>9 Antenas Territoriales </a:t>
            </a:r>
            <a:r>
              <a:rPr lang="es-ES" sz="2800" spc="-90" dirty="0"/>
              <a:t>que trabajan coordinadamente y se distribuyen por todo el territorio dando asistencia técnica a la </a:t>
            </a:r>
            <a:r>
              <a:rPr lang="es-ES" sz="2800" b="1" spc="-90" dirty="0"/>
              <a:t>RED PAC</a:t>
            </a:r>
            <a:r>
              <a:rPr lang="es-ES" sz="2800" spc="-90" dirty="0"/>
              <a:t>.</a:t>
            </a:r>
          </a:p>
        </p:txBody>
      </p:sp>
      <p:pic>
        <p:nvPicPr>
          <p:cNvPr id="20" name="Imagen 19" descr="Imagen que contiene Logotipo&#10;&#10;Descripción generada automáticamente">
            <a:extLst>
              <a:ext uri="{FF2B5EF4-FFF2-40B4-BE49-F238E27FC236}">
                <a16:creationId xmlns:a16="http://schemas.microsoft.com/office/drawing/2014/main" id="{F180E28E-62B0-3870-F645-CE47FE1B55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91047" y="10302875"/>
            <a:ext cx="1905003" cy="621679"/>
          </a:xfrm>
          <a:prstGeom prst="rect">
            <a:avLst/>
          </a:prstGeom>
        </p:spPr>
      </p:pic>
      <p:pic>
        <p:nvPicPr>
          <p:cNvPr id="21" name="Imagen 20">
            <a:extLst>
              <a:ext uri="{FF2B5EF4-FFF2-40B4-BE49-F238E27FC236}">
                <a16:creationId xmlns:a16="http://schemas.microsoft.com/office/drawing/2014/main" id="{C3AEAE73-50CC-2EBE-851A-72C4DC18BD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153" r="31917"/>
          <a:stretch/>
        </p:blipFill>
        <p:spPr>
          <a:xfrm>
            <a:off x="14547850" y="10194453"/>
            <a:ext cx="2438400" cy="919378"/>
          </a:xfrm>
          <a:prstGeom prst="rect">
            <a:avLst/>
          </a:prstGeom>
        </p:spPr>
      </p:pic>
      <p:pic>
        <p:nvPicPr>
          <p:cNvPr id="22" name="Imagen 21" descr="Texto&#10;&#10;Descripción generada automáticamente">
            <a:extLst>
              <a:ext uri="{FF2B5EF4-FFF2-40B4-BE49-F238E27FC236}">
                <a16:creationId xmlns:a16="http://schemas.microsoft.com/office/drawing/2014/main" id="{F764DAB7-9173-FEBB-AC0E-D136BC8E80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57050" y="10302875"/>
            <a:ext cx="2706273" cy="565688"/>
          </a:xfrm>
          <a:prstGeom prst="rect">
            <a:avLst/>
          </a:prstGeom>
        </p:spPr>
      </p:pic>
      <p:sp>
        <p:nvSpPr>
          <p:cNvPr id="8" name="object 3"/>
          <p:cNvSpPr txBox="1">
            <a:spLocks/>
          </p:cNvSpPr>
          <p:nvPr/>
        </p:nvSpPr>
        <p:spPr>
          <a:xfrm>
            <a:off x="1036476" y="3929143"/>
            <a:ext cx="11378317" cy="3490699"/>
          </a:xfrm>
          <a:prstGeom prst="rect">
            <a:avLst/>
          </a:prstGeom>
          <a:ln w="19050">
            <a:noFill/>
          </a:ln>
        </p:spPr>
        <p:txBody>
          <a:bodyPr vert="horz" wrap="square" lIns="0" tIns="12700" rIns="0" bIns="0" rtlCol="0">
            <a:spAutoFit/>
          </a:bodyPr>
          <a:lstStyle>
            <a:lvl1pPr marL="0">
              <a:defRPr sz="2700" b="0" i="0">
                <a:solidFill>
                  <a:srgbClr val="757578"/>
                </a:solidFill>
                <a:latin typeface="DINPro-Regular"/>
                <a:ea typeface="+mn-ea"/>
                <a:cs typeface="DINPro-Regular"/>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065">
              <a:spcBef>
                <a:spcPts val="600"/>
              </a:spcBef>
              <a:spcAft>
                <a:spcPts val="600"/>
              </a:spcAft>
              <a:tabLst>
                <a:tab pos="354965" algn="l"/>
                <a:tab pos="355600" algn="l"/>
              </a:tabLst>
            </a:pPr>
            <a:r>
              <a:rPr lang="es-ES" sz="2800" b="1" dirty="0">
                <a:solidFill>
                  <a:srgbClr val="005D5D"/>
                </a:solidFill>
              </a:rPr>
              <a:t>Objetivos: </a:t>
            </a:r>
          </a:p>
          <a:p>
            <a:pPr marL="926465" lvl="1" indent="-457200">
              <a:spcBef>
                <a:spcPts val="600"/>
              </a:spcBef>
              <a:spcAft>
                <a:spcPts val="600"/>
              </a:spcAft>
              <a:buFont typeface="+mj-lt"/>
              <a:buAutoNum type="arabicPeriod"/>
              <a:tabLst>
                <a:tab pos="354965" algn="l"/>
                <a:tab pos="355600" algn="l"/>
              </a:tabLst>
            </a:pPr>
            <a:r>
              <a:rPr lang="es-ES" sz="2800" b="1" dirty="0">
                <a:solidFill>
                  <a:srgbClr val="005D5D"/>
                </a:solidFill>
              </a:rPr>
              <a:t>Aproximar</a:t>
            </a:r>
            <a:r>
              <a:rPr lang="es-ES" sz="2800" dirty="0">
                <a:solidFill>
                  <a:srgbClr val="005D5D"/>
                </a:solidFill>
              </a:rPr>
              <a:t> y </a:t>
            </a:r>
            <a:r>
              <a:rPr lang="es-ES" sz="2800" b="1" dirty="0">
                <a:solidFill>
                  <a:srgbClr val="005D5D"/>
                </a:solidFill>
              </a:rPr>
              <a:t>adaptar la actividad </a:t>
            </a:r>
            <a:r>
              <a:rPr lang="es-ES" sz="2800" dirty="0">
                <a:solidFill>
                  <a:srgbClr val="005D5D"/>
                </a:solidFill>
              </a:rPr>
              <a:t>de la RED PAC a todos los sectores y territorios rurales. </a:t>
            </a:r>
          </a:p>
          <a:p>
            <a:pPr marL="926465" lvl="1" indent="-457200">
              <a:spcBef>
                <a:spcPts val="600"/>
              </a:spcBef>
              <a:spcAft>
                <a:spcPts val="600"/>
              </a:spcAft>
              <a:buFont typeface="+mj-lt"/>
              <a:buAutoNum type="arabicPeriod"/>
              <a:tabLst>
                <a:tab pos="354965" algn="l"/>
                <a:tab pos="355600" algn="l"/>
              </a:tabLst>
            </a:pPr>
            <a:r>
              <a:rPr lang="es-ES" sz="2800" b="1" dirty="0">
                <a:solidFill>
                  <a:srgbClr val="005D5D"/>
                </a:solidFill>
              </a:rPr>
              <a:t>Facilitar el desarrollo de las actividades </a:t>
            </a:r>
            <a:r>
              <a:rPr lang="es-ES" sz="2800" dirty="0">
                <a:solidFill>
                  <a:srgbClr val="005D5D"/>
                </a:solidFill>
              </a:rPr>
              <a:t>de la RED PAC y de sus áreas temáticas en cada ámbito rural.</a:t>
            </a:r>
          </a:p>
          <a:p>
            <a:pPr marL="926465" lvl="1" indent="-457200">
              <a:spcBef>
                <a:spcPts val="600"/>
              </a:spcBef>
              <a:spcAft>
                <a:spcPts val="600"/>
              </a:spcAft>
              <a:buFont typeface="+mj-lt"/>
              <a:buAutoNum type="arabicPeriod"/>
              <a:tabLst>
                <a:tab pos="354965" algn="l"/>
                <a:tab pos="355600" algn="l"/>
              </a:tabLst>
            </a:pPr>
            <a:r>
              <a:rPr lang="es-ES" sz="2800" dirty="0">
                <a:solidFill>
                  <a:srgbClr val="005D5D"/>
                </a:solidFill>
              </a:rPr>
              <a:t>Recopilar información de las </a:t>
            </a:r>
            <a:r>
              <a:rPr lang="es-ES" sz="2800" b="1" dirty="0">
                <a:solidFill>
                  <a:srgbClr val="005D5D"/>
                </a:solidFill>
              </a:rPr>
              <a:t>necesidades territoriales </a:t>
            </a:r>
            <a:r>
              <a:rPr lang="es-ES" sz="2800" dirty="0">
                <a:solidFill>
                  <a:srgbClr val="005D5D"/>
                </a:solidFill>
              </a:rPr>
              <a:t>para conseguir un mayor impacto en la población local.</a:t>
            </a:r>
          </a:p>
        </p:txBody>
      </p:sp>
      <p:pic>
        <p:nvPicPr>
          <p:cNvPr id="13" name="Imagen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872535" y="2759075"/>
            <a:ext cx="6856915" cy="559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675107" y="7712075"/>
            <a:ext cx="2882143" cy="197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336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Logotipo&#10;&#10;Descripción generada automáticamente">
            <a:extLst>
              <a:ext uri="{FF2B5EF4-FFF2-40B4-BE49-F238E27FC236}">
                <a16:creationId xmlns:a16="http://schemas.microsoft.com/office/drawing/2014/main" id="{F180E28E-62B0-3870-F645-CE47FE1B55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1047" y="10302875"/>
            <a:ext cx="1905003" cy="621679"/>
          </a:xfrm>
          <a:prstGeom prst="rect">
            <a:avLst/>
          </a:prstGeom>
        </p:spPr>
      </p:pic>
      <p:pic>
        <p:nvPicPr>
          <p:cNvPr id="6" name="Imagen 5">
            <a:extLst>
              <a:ext uri="{FF2B5EF4-FFF2-40B4-BE49-F238E27FC236}">
                <a16:creationId xmlns:a16="http://schemas.microsoft.com/office/drawing/2014/main" id="{C3AEAE73-50CC-2EBE-851A-72C4DC18BD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153" r="31917"/>
          <a:stretch/>
        </p:blipFill>
        <p:spPr>
          <a:xfrm>
            <a:off x="14547850" y="10194453"/>
            <a:ext cx="2438400" cy="919378"/>
          </a:xfrm>
          <a:prstGeom prst="rect">
            <a:avLst/>
          </a:prstGeom>
        </p:spPr>
      </p:pic>
      <p:pic>
        <p:nvPicPr>
          <p:cNvPr id="7" name="Imagen 6" descr="Texto&#10;&#10;Descripción generada automáticamente">
            <a:extLst>
              <a:ext uri="{FF2B5EF4-FFF2-40B4-BE49-F238E27FC236}">
                <a16:creationId xmlns:a16="http://schemas.microsoft.com/office/drawing/2014/main" id="{F764DAB7-9173-FEBB-AC0E-D136BC8E80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57050" y="10302875"/>
            <a:ext cx="2706273" cy="565688"/>
          </a:xfrm>
          <a:prstGeom prst="rect">
            <a:avLst/>
          </a:prstGeom>
        </p:spPr>
      </p:pic>
      <p:sp>
        <p:nvSpPr>
          <p:cNvPr id="11" name="object 2"/>
          <p:cNvSpPr txBox="1">
            <a:spLocks/>
          </p:cNvSpPr>
          <p:nvPr/>
        </p:nvSpPr>
        <p:spPr>
          <a:xfrm>
            <a:off x="1036476" y="905149"/>
            <a:ext cx="14501973" cy="550792"/>
          </a:xfrm>
          <a:prstGeom prst="rect">
            <a:avLst/>
          </a:prstGeom>
        </p:spPr>
        <p:txBody>
          <a:bodyPr vert="horz" wrap="square" lIns="0" tIns="42545" rIns="0" bIns="0" rtlCol="0" anchor="b">
            <a:spAutoFit/>
          </a:bodyPr>
          <a:lstStyle>
            <a:lvl1pPr algn="ctr">
              <a:defRPr sz="9894" b="0" i="0">
                <a:solidFill>
                  <a:srgbClr val="005D5D"/>
                </a:solidFill>
                <a:latin typeface="DINPro-Medium"/>
                <a:ea typeface="+mj-ea"/>
                <a:cs typeface="DINPro-Medium"/>
              </a:defRPr>
            </a:lvl1pPr>
          </a:lstStyle>
          <a:p>
            <a:pPr marL="12700" algn="l">
              <a:spcBef>
                <a:spcPts val="335"/>
              </a:spcBef>
              <a:tabLst>
                <a:tab pos="1722755" algn="l"/>
              </a:tabLst>
            </a:pPr>
            <a:r>
              <a:rPr lang="es-ES" sz="3300" b="1" spc="175" dirty="0"/>
              <a:t>3. </a:t>
            </a:r>
            <a:r>
              <a:rPr lang="es-ES" sz="3298" b="1" spc="289" dirty="0">
                <a:solidFill>
                  <a:srgbClr val="086262"/>
                </a:solidFill>
              </a:rPr>
              <a:t>El papel de la Red PAC en la evaluación del PEPAC</a:t>
            </a:r>
            <a:endParaRPr lang="es-ES" sz="3300" b="1" spc="175" dirty="0"/>
          </a:p>
        </p:txBody>
      </p:sp>
      <p:grpSp>
        <p:nvGrpSpPr>
          <p:cNvPr id="10" name="Grupo 9"/>
          <p:cNvGrpSpPr/>
          <p:nvPr/>
        </p:nvGrpSpPr>
        <p:grpSpPr>
          <a:xfrm>
            <a:off x="2127250" y="2857458"/>
            <a:ext cx="15633003" cy="6477000"/>
            <a:chOff x="1822450" y="2301875"/>
            <a:chExt cx="15633003" cy="6477000"/>
          </a:xfrm>
        </p:grpSpPr>
        <p:pic>
          <p:nvPicPr>
            <p:cNvPr id="8" name="Imagen 7"/>
            <p:cNvPicPr>
              <a:picLocks noChangeAspect="1"/>
            </p:cNvPicPr>
            <p:nvPr/>
          </p:nvPicPr>
          <p:blipFill>
            <a:blip r:embed="rId5"/>
            <a:stretch>
              <a:fillRect/>
            </a:stretch>
          </p:blipFill>
          <p:spPr>
            <a:xfrm>
              <a:off x="1822450" y="2301875"/>
              <a:ext cx="15633003" cy="6477000"/>
            </a:xfrm>
            <a:prstGeom prst="rect">
              <a:avLst/>
            </a:prstGeom>
          </p:spPr>
        </p:pic>
        <p:sp>
          <p:nvSpPr>
            <p:cNvPr id="9" name="Elipse 8"/>
            <p:cNvSpPr/>
            <p:nvPr/>
          </p:nvSpPr>
          <p:spPr>
            <a:xfrm>
              <a:off x="7119868" y="6906260"/>
              <a:ext cx="2474982" cy="138303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3" name="CuadroTexto 12"/>
          <p:cNvSpPr txBox="1"/>
          <p:nvPr/>
        </p:nvSpPr>
        <p:spPr>
          <a:xfrm>
            <a:off x="2660650" y="9732788"/>
            <a:ext cx="12729064" cy="461665"/>
          </a:xfrm>
          <a:prstGeom prst="rect">
            <a:avLst/>
          </a:prstGeom>
          <a:noFill/>
        </p:spPr>
        <p:txBody>
          <a:bodyPr wrap="square" rtlCol="0">
            <a:spAutoFit/>
          </a:bodyPr>
          <a:lstStyle/>
          <a:p>
            <a:pPr lvl="2"/>
            <a:r>
              <a:rPr lang="es-ES" sz="2400" dirty="0">
                <a:solidFill>
                  <a:schemeClr val="tx1">
                    <a:lumMod val="65000"/>
                    <a:lumOff val="35000"/>
                  </a:schemeClr>
                </a:solidFill>
                <a:latin typeface="DINPro-Medium"/>
              </a:rPr>
              <a:t>Fuente: </a:t>
            </a:r>
            <a:r>
              <a:rPr lang="es-ES" sz="2400" dirty="0">
                <a:solidFill>
                  <a:schemeClr val="tx1">
                    <a:lumMod val="65000"/>
                    <a:lumOff val="35000"/>
                  </a:schemeClr>
                </a:solidFill>
                <a:latin typeface="DINPro-Medium"/>
                <a:hlinkClick r:id="rId6"/>
              </a:rPr>
              <a:t>Plan de Evaluación del PEPAC</a:t>
            </a:r>
            <a:endParaRPr lang="es-ES" sz="2400" dirty="0">
              <a:solidFill>
                <a:schemeClr val="tx1">
                  <a:lumMod val="65000"/>
                  <a:lumOff val="35000"/>
                </a:schemeClr>
              </a:solidFill>
              <a:latin typeface="DINPro-Medium"/>
            </a:endParaRPr>
          </a:p>
        </p:txBody>
      </p:sp>
      <p:sp>
        <p:nvSpPr>
          <p:cNvPr id="14" name="object 2"/>
          <p:cNvSpPr txBox="1">
            <a:spLocks/>
          </p:cNvSpPr>
          <p:nvPr/>
        </p:nvSpPr>
        <p:spPr>
          <a:xfrm>
            <a:off x="4032250" y="2152778"/>
            <a:ext cx="12192000" cy="473848"/>
          </a:xfrm>
          <a:prstGeom prst="rect">
            <a:avLst/>
          </a:prstGeom>
        </p:spPr>
        <p:txBody>
          <a:bodyPr vert="horz" wrap="square" lIns="0" tIns="42545" rIns="0" bIns="0" rtlCol="0">
            <a:spAutoFit/>
          </a:bodyPr>
          <a:lstStyle>
            <a:lvl1pPr>
              <a:defRPr sz="3300" b="0" i="0">
                <a:solidFill>
                  <a:srgbClr val="005D5D"/>
                </a:solidFill>
                <a:latin typeface="DINPro-Medium"/>
                <a:ea typeface="+mj-ea"/>
                <a:cs typeface="DINPro-Medium"/>
              </a:defRPr>
            </a:lvl1pPr>
          </a:lstStyle>
          <a:p>
            <a:pPr marL="12700" algn="ctr">
              <a:spcBef>
                <a:spcPts val="335"/>
              </a:spcBef>
              <a:tabLst>
                <a:tab pos="1722755" algn="l"/>
              </a:tabLst>
            </a:pPr>
            <a:r>
              <a:rPr lang="es-ES" sz="2800" b="1" spc="175" dirty="0"/>
              <a:t>Principales agentes implicados en la Evaluación</a:t>
            </a:r>
          </a:p>
        </p:txBody>
      </p:sp>
    </p:spTree>
    <p:extLst>
      <p:ext uri="{BB962C8B-B14F-4D97-AF65-F5344CB8AC3E}">
        <p14:creationId xmlns:p14="http://schemas.microsoft.com/office/powerpoint/2010/main" val="131325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4250" y="1311275"/>
            <a:ext cx="18921574" cy="2185952"/>
          </a:xfrm>
        </p:spPr>
        <p:txBody>
          <a:bodyPr>
            <a:normAutofit/>
          </a:bodyPr>
          <a:lstStyle/>
          <a:p>
            <a:pPr>
              <a:lnSpc>
                <a:spcPct val="100000"/>
              </a:lnSpc>
              <a:spcBef>
                <a:spcPts val="1000"/>
              </a:spcBef>
              <a:spcAft>
                <a:spcPts val="1000"/>
              </a:spcAft>
            </a:pPr>
            <a:br>
              <a:rPr lang="es-ES" sz="1000" b="1" dirty="0">
                <a:solidFill>
                  <a:srgbClr val="086262"/>
                </a:solidFill>
              </a:rPr>
            </a:br>
            <a:r>
              <a:rPr lang="es-ES" sz="2800" b="1" dirty="0">
                <a:solidFill>
                  <a:srgbClr val="086262"/>
                </a:solidFill>
                <a:latin typeface="+mn-lt"/>
              </a:rPr>
              <a:t>Dentro de las tareas encomendadas a la Red PAC, apartados 4.4.1 del </a:t>
            </a:r>
            <a:r>
              <a:rPr lang="es-ES" sz="2700" b="1" dirty="0">
                <a:solidFill>
                  <a:srgbClr val="005D5D"/>
                </a:solidFill>
                <a:latin typeface="+mn-lt"/>
                <a:ea typeface="+mn-ea"/>
                <a:cs typeface="DINPro-Regular"/>
                <a:hlinkClick r:id="rId2"/>
              </a:rPr>
              <a:t>PEPAC</a:t>
            </a:r>
            <a:r>
              <a:rPr lang="es-ES" sz="2800" b="1" dirty="0">
                <a:solidFill>
                  <a:srgbClr val="086262"/>
                </a:solidFill>
                <a:latin typeface="+mn-lt"/>
              </a:rPr>
              <a:t> y 4.2 del </a:t>
            </a:r>
            <a:r>
              <a:rPr lang="es-ES" sz="2700" b="1" dirty="0">
                <a:solidFill>
                  <a:srgbClr val="ACA606"/>
                </a:solidFill>
                <a:latin typeface="+mn-lt"/>
                <a:ea typeface="+mn-ea"/>
                <a:cs typeface="DINPro-Regular"/>
                <a:hlinkClick r:id="rId2"/>
              </a:rPr>
              <a:t>Plan de Evaluación</a:t>
            </a:r>
            <a:r>
              <a:rPr lang="es-ES" sz="2800" b="1" dirty="0">
                <a:solidFill>
                  <a:srgbClr val="086262"/>
                </a:solidFill>
                <a:latin typeface="+mn-lt"/>
              </a:rPr>
              <a:t>:</a:t>
            </a:r>
          </a:p>
        </p:txBody>
      </p:sp>
      <p:sp>
        <p:nvSpPr>
          <p:cNvPr id="3" name="Marcador de contenido 2"/>
          <p:cNvSpPr>
            <a:spLocks noGrp="1"/>
          </p:cNvSpPr>
          <p:nvPr>
            <p:ph idx="1"/>
          </p:nvPr>
        </p:nvSpPr>
        <p:spPr>
          <a:xfrm>
            <a:off x="1289050" y="3203084"/>
            <a:ext cx="17339786" cy="6106272"/>
          </a:xfrm>
        </p:spPr>
        <p:txBody>
          <a:bodyPr>
            <a:normAutofit fontScale="70000" lnSpcReduction="20000"/>
          </a:bodyPr>
          <a:lstStyle/>
          <a:p>
            <a:pPr>
              <a:lnSpc>
                <a:spcPct val="120000"/>
              </a:lnSpc>
            </a:pPr>
            <a:r>
              <a:rPr lang="es-ES" sz="3298" dirty="0">
                <a:solidFill>
                  <a:schemeClr val="tx1">
                    <a:lumMod val="75000"/>
                    <a:lumOff val="25000"/>
                  </a:schemeClr>
                </a:solidFill>
              </a:rPr>
              <a:t>Organizar </a:t>
            </a:r>
            <a:r>
              <a:rPr lang="es-ES" sz="3298" b="1" u="sng" dirty="0">
                <a:solidFill>
                  <a:schemeClr val="tx1">
                    <a:lumMod val="75000"/>
                    <a:lumOff val="25000"/>
                  </a:schemeClr>
                </a:solidFill>
              </a:rPr>
              <a:t>actuaciones de formación </a:t>
            </a:r>
            <a:r>
              <a:rPr lang="es-ES" sz="3298" dirty="0">
                <a:solidFill>
                  <a:schemeClr val="tx1">
                    <a:lumMod val="75000"/>
                    <a:lumOff val="25000"/>
                  </a:schemeClr>
                </a:solidFill>
              </a:rPr>
              <a:t>para las administraciones y otros agentes que participan en la ejecución del PEPAC sobre el nuevo modelo de aplicación de la PAC en general y </a:t>
            </a:r>
            <a:r>
              <a:rPr lang="es-ES" sz="3298" b="1" dirty="0">
                <a:solidFill>
                  <a:schemeClr val="tx1">
                    <a:lumMod val="75000"/>
                    <a:lumOff val="25000"/>
                  </a:schemeClr>
                </a:solidFill>
              </a:rPr>
              <a:t>el seguimiento y la evaluación del PEPAC en particular. </a:t>
            </a:r>
          </a:p>
          <a:p>
            <a:pPr>
              <a:lnSpc>
                <a:spcPct val="120000"/>
              </a:lnSpc>
            </a:pPr>
            <a:r>
              <a:rPr lang="es-ES" sz="3298" b="1" u="sng" dirty="0">
                <a:solidFill>
                  <a:schemeClr val="tx1">
                    <a:lumMod val="75000"/>
                    <a:lumOff val="25000"/>
                  </a:schemeClr>
                </a:solidFill>
              </a:rPr>
              <a:t>Compartir y difundir los resultados del seguimiento y la evaluación del PEPAC </a:t>
            </a:r>
            <a:r>
              <a:rPr lang="es-ES" sz="3298" dirty="0">
                <a:solidFill>
                  <a:schemeClr val="tx1">
                    <a:lumMod val="75000"/>
                    <a:lumOff val="25000"/>
                  </a:schemeClr>
                </a:solidFill>
              </a:rPr>
              <a:t>en un lenguaje sencillo y accesible. </a:t>
            </a:r>
          </a:p>
          <a:p>
            <a:pPr>
              <a:lnSpc>
                <a:spcPct val="120000"/>
              </a:lnSpc>
            </a:pPr>
            <a:r>
              <a:rPr lang="es-ES" sz="3298" b="1" dirty="0">
                <a:solidFill>
                  <a:schemeClr val="tx1">
                    <a:lumMod val="75000"/>
                    <a:lumOff val="25000"/>
                  </a:schemeClr>
                </a:solidFill>
              </a:rPr>
              <a:t>Difusión de información</a:t>
            </a:r>
            <a:r>
              <a:rPr lang="es-ES" sz="3298" dirty="0">
                <a:solidFill>
                  <a:schemeClr val="tx1">
                    <a:lumMod val="75000"/>
                    <a:lumOff val="25000"/>
                  </a:schemeClr>
                </a:solidFill>
              </a:rPr>
              <a:t> procedente de la UE y de los materiales generados a través de los canales de comunicación de la Red en materia de seguimiento y evaluación del PEPAC. </a:t>
            </a:r>
          </a:p>
          <a:p>
            <a:pPr>
              <a:lnSpc>
                <a:spcPct val="120000"/>
              </a:lnSpc>
            </a:pPr>
            <a:r>
              <a:rPr lang="es-ES" sz="3298" b="1" u="sng" dirty="0">
                <a:solidFill>
                  <a:schemeClr val="tx1">
                    <a:lumMod val="75000"/>
                    <a:lumOff val="25000"/>
                  </a:schemeClr>
                </a:solidFill>
              </a:rPr>
              <a:t>Facilitar la creación de redes </a:t>
            </a:r>
            <a:r>
              <a:rPr lang="es-ES" sz="3298" dirty="0">
                <a:solidFill>
                  <a:schemeClr val="tx1">
                    <a:lumMod val="75000"/>
                    <a:lumOff val="25000"/>
                  </a:schemeClr>
                </a:solidFill>
              </a:rPr>
              <a:t>para los actores encargados de ejecutar el PEPAC. </a:t>
            </a:r>
          </a:p>
          <a:p>
            <a:pPr>
              <a:lnSpc>
                <a:spcPct val="120000"/>
              </a:lnSpc>
            </a:pPr>
            <a:r>
              <a:rPr lang="es-ES" sz="3298" b="1" u="sng" dirty="0">
                <a:solidFill>
                  <a:schemeClr val="tx1">
                    <a:lumMod val="75000"/>
                    <a:lumOff val="25000"/>
                  </a:schemeClr>
                </a:solidFill>
              </a:rPr>
              <a:t>Provisión de información</a:t>
            </a:r>
            <a:r>
              <a:rPr lang="es-ES" sz="3298" u="sng" dirty="0">
                <a:solidFill>
                  <a:schemeClr val="tx1">
                    <a:lumMod val="75000"/>
                    <a:lumOff val="25000"/>
                  </a:schemeClr>
                </a:solidFill>
              </a:rPr>
              <a:t> </a:t>
            </a:r>
            <a:r>
              <a:rPr lang="es-ES" sz="3298" dirty="0">
                <a:solidFill>
                  <a:schemeClr val="tx1">
                    <a:lumMod val="75000"/>
                    <a:lumOff val="25000"/>
                  </a:schemeClr>
                </a:solidFill>
              </a:rPr>
              <a:t>necesaria para el desarrollo de evaluaciones (estudios, encuestas, bases de datos).</a:t>
            </a:r>
          </a:p>
          <a:p>
            <a:pPr>
              <a:lnSpc>
                <a:spcPct val="120000"/>
              </a:lnSpc>
            </a:pPr>
            <a:r>
              <a:rPr lang="es-ES" sz="3298" dirty="0">
                <a:solidFill>
                  <a:schemeClr val="tx1">
                    <a:lumMod val="75000"/>
                    <a:lumOff val="25000"/>
                  </a:schemeClr>
                </a:solidFill>
              </a:rPr>
              <a:t>Organización de </a:t>
            </a:r>
            <a:r>
              <a:rPr lang="es-ES" sz="3298" b="1" u="sng" dirty="0">
                <a:solidFill>
                  <a:schemeClr val="tx1">
                    <a:lumMod val="75000"/>
                    <a:lumOff val="25000"/>
                  </a:schemeClr>
                </a:solidFill>
              </a:rPr>
              <a:t>reuniones, jornadas, talleres y foros de debate </a:t>
            </a:r>
            <a:r>
              <a:rPr lang="es-ES" sz="3298" dirty="0">
                <a:solidFill>
                  <a:schemeClr val="tx1">
                    <a:lumMod val="75000"/>
                    <a:lumOff val="25000"/>
                  </a:schemeClr>
                </a:solidFill>
              </a:rPr>
              <a:t>con distintos actores de la Red nacional de la PAC que permitan detectar posibles mejoras en la ejecución del PEPAC y mejorar la calidad de aplicación del PEPAC. </a:t>
            </a:r>
          </a:p>
          <a:p>
            <a:pPr>
              <a:lnSpc>
                <a:spcPct val="120000"/>
              </a:lnSpc>
            </a:pPr>
            <a:r>
              <a:rPr lang="es-ES" sz="3298" dirty="0">
                <a:solidFill>
                  <a:schemeClr val="tx1">
                    <a:lumMod val="75000"/>
                    <a:lumOff val="25000"/>
                  </a:schemeClr>
                </a:solidFill>
              </a:rPr>
              <a:t>Realización de </a:t>
            </a:r>
            <a:r>
              <a:rPr lang="es-ES" sz="3298" b="1" dirty="0">
                <a:solidFill>
                  <a:schemeClr val="tx1">
                    <a:lumMod val="75000"/>
                    <a:lumOff val="25000"/>
                  </a:schemeClr>
                </a:solidFill>
              </a:rPr>
              <a:t>análisis cuantitativos y cualitativos</a:t>
            </a:r>
            <a:r>
              <a:rPr lang="es-ES" sz="3298" dirty="0">
                <a:solidFill>
                  <a:schemeClr val="tx1">
                    <a:lumMod val="75000"/>
                    <a:lumOff val="25000"/>
                  </a:schemeClr>
                </a:solidFill>
              </a:rPr>
              <a:t> acerca de los efectos de las intervenciones del PEPAC en temas concretos (relativos al sector agrario, el medioambiente, el clima, la sociedad, el consumidor, etc.) que incluyan tanto los efectos de las intervenciones, como posibles efectos externos (mercados, climatología, etc.) </a:t>
            </a:r>
            <a:r>
              <a:rPr lang="es-ES" sz="3298" b="1" dirty="0">
                <a:solidFill>
                  <a:schemeClr val="tx1">
                    <a:lumMod val="75000"/>
                    <a:lumOff val="25000"/>
                  </a:schemeClr>
                </a:solidFill>
              </a:rPr>
              <a:t>que permitan mejorar la calidad del proceso de evaluación del PEPAC</a:t>
            </a:r>
            <a:r>
              <a:rPr lang="es-ES" sz="3298" dirty="0">
                <a:solidFill>
                  <a:schemeClr val="tx1">
                    <a:lumMod val="75000"/>
                    <a:lumOff val="25000"/>
                  </a:schemeClr>
                </a:solidFill>
              </a:rPr>
              <a:t>.</a:t>
            </a:r>
            <a:endParaRPr lang="es-ES" dirty="0"/>
          </a:p>
        </p:txBody>
      </p:sp>
      <p:sp>
        <p:nvSpPr>
          <p:cNvPr id="8" name="object 2"/>
          <p:cNvSpPr txBox="1">
            <a:spLocks/>
          </p:cNvSpPr>
          <p:nvPr/>
        </p:nvSpPr>
        <p:spPr>
          <a:xfrm>
            <a:off x="1036476" y="905149"/>
            <a:ext cx="14501973" cy="550792"/>
          </a:xfrm>
          <a:prstGeom prst="rect">
            <a:avLst/>
          </a:prstGeom>
        </p:spPr>
        <p:txBody>
          <a:bodyPr vert="horz" wrap="square" lIns="0" tIns="42545" rIns="0" bIns="0" rtlCol="0" anchor="b">
            <a:spAutoFit/>
          </a:bodyPr>
          <a:lstStyle>
            <a:lvl1pPr algn="ctr">
              <a:defRPr sz="9894" b="0" i="0">
                <a:solidFill>
                  <a:srgbClr val="005D5D"/>
                </a:solidFill>
                <a:latin typeface="DINPro-Medium"/>
                <a:ea typeface="+mj-ea"/>
                <a:cs typeface="DINPro-Medium"/>
              </a:defRPr>
            </a:lvl1pPr>
          </a:lstStyle>
          <a:p>
            <a:pPr marL="12700" algn="l">
              <a:spcBef>
                <a:spcPts val="335"/>
              </a:spcBef>
              <a:tabLst>
                <a:tab pos="1722755" algn="l"/>
              </a:tabLst>
            </a:pPr>
            <a:r>
              <a:rPr lang="es-ES" sz="3300" b="1" spc="175" dirty="0"/>
              <a:t>3. </a:t>
            </a:r>
            <a:r>
              <a:rPr lang="es-ES" sz="3298" b="1" spc="289" dirty="0">
                <a:solidFill>
                  <a:srgbClr val="086262"/>
                </a:solidFill>
              </a:rPr>
              <a:t>El papel de la Red PAC en la evaluación del PEPAC</a:t>
            </a:r>
            <a:endParaRPr lang="es-ES" sz="3300" b="1" spc="175" dirty="0"/>
          </a:p>
        </p:txBody>
      </p:sp>
      <p:pic>
        <p:nvPicPr>
          <p:cNvPr id="7" name="Imagen 6" descr="Imagen que contiene Logotipo&#10;&#10;Descripción generada automáticamente">
            <a:extLst>
              <a:ext uri="{FF2B5EF4-FFF2-40B4-BE49-F238E27FC236}">
                <a16:creationId xmlns:a16="http://schemas.microsoft.com/office/drawing/2014/main" id="{7FF44607-94A5-8363-38E6-58F6D95661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1047" y="10302875"/>
            <a:ext cx="1905003" cy="621679"/>
          </a:xfrm>
          <a:prstGeom prst="rect">
            <a:avLst/>
          </a:prstGeom>
        </p:spPr>
      </p:pic>
      <p:pic>
        <p:nvPicPr>
          <p:cNvPr id="9" name="Imagen 8">
            <a:extLst>
              <a:ext uri="{FF2B5EF4-FFF2-40B4-BE49-F238E27FC236}">
                <a16:creationId xmlns:a16="http://schemas.microsoft.com/office/drawing/2014/main" id="{0961B455-C0B5-B4AA-272D-5432AE5391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153" r="31917"/>
          <a:stretch/>
        </p:blipFill>
        <p:spPr>
          <a:xfrm>
            <a:off x="14547850" y="10194453"/>
            <a:ext cx="2438400" cy="919378"/>
          </a:xfrm>
          <a:prstGeom prst="rect">
            <a:avLst/>
          </a:prstGeom>
        </p:spPr>
      </p:pic>
      <p:pic>
        <p:nvPicPr>
          <p:cNvPr id="10" name="Imagen 9" descr="Texto&#10;&#10;Descripción generada automáticamente">
            <a:extLst>
              <a:ext uri="{FF2B5EF4-FFF2-40B4-BE49-F238E27FC236}">
                <a16:creationId xmlns:a16="http://schemas.microsoft.com/office/drawing/2014/main" id="{D62082FA-4E46-8691-D646-46CB05A09B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57050" y="10302875"/>
            <a:ext cx="2706273" cy="565688"/>
          </a:xfrm>
          <a:prstGeom prst="rect">
            <a:avLst/>
          </a:prstGeom>
        </p:spPr>
      </p:pic>
    </p:spTree>
    <p:extLst>
      <p:ext uri="{BB962C8B-B14F-4D97-AF65-F5344CB8AC3E}">
        <p14:creationId xmlns:p14="http://schemas.microsoft.com/office/powerpoint/2010/main" val="389211823"/>
      </p:ext>
    </p:extLst>
  </p:cSld>
  <p:clrMapOvr>
    <a:masterClrMapping/>
  </p:clrMapOvr>
</p:sld>
</file>

<file path=ppt/theme/theme1.xml><?xml version="1.0" encoding="utf-8"?>
<a:theme xmlns:a="http://schemas.openxmlformats.org/drawingml/2006/main" name="Office Theme">
  <a:themeElements>
    <a:clrScheme name="Personalizado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27E4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2035</TotalTime>
  <Words>1097</Words>
  <Application>Microsoft Office PowerPoint</Application>
  <PresentationFormat>Personalizado</PresentationFormat>
  <Paragraphs>106</Paragraphs>
  <Slides>12</Slides>
  <Notes>9</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12</vt:i4>
      </vt:variant>
    </vt:vector>
  </HeadingPairs>
  <TitlesOfParts>
    <vt:vector size="21" baseType="lpstr">
      <vt:lpstr>Arial</vt:lpstr>
      <vt:lpstr>Calibri</vt:lpstr>
      <vt:lpstr>Calibri Light</vt:lpstr>
      <vt:lpstr>Courier New</vt:lpstr>
      <vt:lpstr>DINPro-Medium</vt:lpstr>
      <vt:lpstr>DINPro-Regular</vt:lpstr>
      <vt:lpstr>Wingdings</vt:lpstr>
      <vt:lpstr>Office Theme</vt:lpstr>
      <vt:lpstr>Tema de Office</vt:lpstr>
      <vt:lpstr>El papel de la Red PAC en la evaluación del PEPAC</vt:lpstr>
      <vt:lpstr>ÍNDICE</vt:lpstr>
      <vt:lpstr>Presentación del nuevo nombre, logo y lema</vt:lpstr>
      <vt:lpstr>1. ¿Qué es la RED PAC y para qué sirve?</vt:lpstr>
      <vt:lpstr>1.2 Funciones y tareas</vt:lpstr>
      <vt:lpstr>1.3 Temáticas prioritarias</vt:lpstr>
      <vt:lpstr>2. La RED PAC en el territorio: Programa de Antenas Territoriales</vt:lpstr>
      <vt:lpstr>Presentación de PowerPoint</vt:lpstr>
      <vt:lpstr> Dentro de las tareas encomendadas a la Red PAC, apartados 4.4.1 del PEPAC y 4.2 del Plan de Evaluación:</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PERUM EXCEATIUNTEM VERE VERORI AUTIR PARCIO BEARUM VOLUPTATIS RURAL.</dc:title>
  <dc:creator>Argibay Aranda, David</dc:creator>
  <cp:lastModifiedBy>Díaz Molist, Raquel</cp:lastModifiedBy>
  <cp:revision>253</cp:revision>
  <dcterms:created xsi:type="dcterms:W3CDTF">2023-04-03T13:40:38Z</dcterms:created>
  <dcterms:modified xsi:type="dcterms:W3CDTF">2023-10-26T15:11:16Z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2023-04-03T00:00:00Z</vt:filetime>
  </property>
  <property fmtid="{D5CDD505-2E9C-101B-9397-08002B2CF9AE}" pid="3" name="Creator">
    <vt:lpwstr>Adobe InDesign 18.1 (Macintosh)</vt:lpwstr>
  </property>
  <property fmtid="{D5CDD505-2E9C-101B-9397-08002B2CF9AE}" pid="4" name="LastSaved">
    <vt:filetime>2023-04-03T00:00:00Z</vt:filetime>
  </property>
  <property fmtid="{D5CDD505-2E9C-101B-9397-08002B2CF9AE}" pid="5" name="Producer">
    <vt:lpwstr>Adobe PDF Library 17.0</vt:lpwstr>
  </property>
</Properties>
</file>